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</p:sldMasterIdLst>
  <p:notesMasterIdLst>
    <p:notesMasterId r:id="rId15"/>
  </p:notesMasterIdLst>
  <p:handoutMasterIdLst>
    <p:handoutMasterId r:id="rId16"/>
  </p:handoutMasterIdLst>
  <p:sldIdLst>
    <p:sldId id="2142532239" r:id="rId6"/>
    <p:sldId id="2147475619" r:id="rId7"/>
    <p:sldId id="2147475620" r:id="rId8"/>
    <p:sldId id="2147475622" r:id="rId9"/>
    <p:sldId id="2147475623" r:id="rId10"/>
    <p:sldId id="2147475625" r:id="rId11"/>
    <p:sldId id="2147475626" r:id="rId12"/>
    <p:sldId id="293" r:id="rId13"/>
    <p:sldId id="214747561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A1F4004-4961-4907-8C4D-7664B131B785}">
          <p14:sldIdLst/>
        </p14:section>
        <p14:section name="Section par défaut" id="{6ADA7B70-FA47-4CA8-97D2-A70A34F5926E}">
          <p14:sldIdLst>
            <p14:sldId id="2142532239"/>
            <p14:sldId id="2147475619"/>
            <p14:sldId id="2147475620"/>
            <p14:sldId id="2147475622"/>
            <p14:sldId id="2147475623"/>
            <p14:sldId id="2147475625"/>
            <p14:sldId id="2147475626"/>
            <p14:sldId id="293"/>
            <p14:sldId id="21474756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FB47A8-EDB6-D339-F80E-8514BF866537}" name="Cedric BOURRASSET" initials="CB" userId="S::cedric.bourrasset@atos.net::e3cc9d8a-2730-4010-84ed-2bef67666e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C3C"/>
    <a:srgbClr val="04263D"/>
    <a:srgbClr val="000000"/>
    <a:srgbClr val="072A36"/>
    <a:srgbClr val="0C2732"/>
    <a:srgbClr val="002D3C"/>
    <a:srgbClr val="124050"/>
    <a:srgbClr val="073545"/>
    <a:srgbClr val="002E3D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13B40-9C35-44D3-924D-1558AA81AF63}" v="76" dt="2023-10-05T23:00:39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>
        <p:scale>
          <a:sx n="100" d="100"/>
          <a:sy n="100" d="100"/>
        </p:scale>
        <p:origin x="482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EPPE" userId="1ac0157e-4a55-430f-8980-e0d1d019c7c5" providerId="ADAL" clId="{F2513B40-9C35-44D3-924D-1558AA81AF63}"/>
    <pc:docChg chg="undo redo custSel addSld delSld modSld modMainMaster modSection">
      <pc:chgData name="ERIC EPPE" userId="1ac0157e-4a55-430f-8980-e0d1d019c7c5" providerId="ADAL" clId="{F2513B40-9C35-44D3-924D-1558AA81AF63}" dt="2023-10-05T23:03:25.101" v="3412" actId="478"/>
      <pc:docMkLst>
        <pc:docMk/>
      </pc:docMkLst>
      <pc:sldChg chg="modSp mod">
        <pc:chgData name="ERIC EPPE" userId="1ac0157e-4a55-430f-8980-e0d1d019c7c5" providerId="ADAL" clId="{F2513B40-9C35-44D3-924D-1558AA81AF63}" dt="2023-10-05T23:02:21.242" v="3407" actId="20577"/>
        <pc:sldMkLst>
          <pc:docMk/>
          <pc:sldMk cId="2057310461" sldId="293"/>
        </pc:sldMkLst>
        <pc:spChg chg="mod">
          <ac:chgData name="ERIC EPPE" userId="1ac0157e-4a55-430f-8980-e0d1d019c7c5" providerId="ADAL" clId="{F2513B40-9C35-44D3-924D-1558AA81AF63}" dt="2023-10-05T23:02:21.242" v="3407" actId="20577"/>
          <ac:spMkLst>
            <pc:docMk/>
            <pc:sldMk cId="2057310461" sldId="293"/>
            <ac:spMk id="4" creationId="{3940CF77-627F-8736-5396-7CFB3C5F0AF2}"/>
          </ac:spMkLst>
        </pc:spChg>
      </pc:sldChg>
      <pc:sldChg chg="addSp delSp modSp mod">
        <pc:chgData name="ERIC EPPE" userId="1ac0157e-4a55-430f-8980-e0d1d019c7c5" providerId="ADAL" clId="{F2513B40-9C35-44D3-924D-1558AA81AF63}" dt="2023-10-05T07:32:18.555" v="167" actId="20577"/>
        <pc:sldMkLst>
          <pc:docMk/>
          <pc:sldMk cId="3029804833" sldId="2142532239"/>
        </pc:sldMkLst>
        <pc:spChg chg="add del mod">
          <ac:chgData name="ERIC EPPE" userId="1ac0157e-4a55-430f-8980-e0d1d019c7c5" providerId="ADAL" clId="{F2513B40-9C35-44D3-924D-1558AA81AF63}" dt="2023-10-05T07:32:18.555" v="167" actId="20577"/>
          <ac:spMkLst>
            <pc:docMk/>
            <pc:sldMk cId="3029804833" sldId="2142532239"/>
            <ac:spMk id="2" creationId="{BDC51EA0-46BB-44CF-8CAA-59C1E4EC7172}"/>
          </ac:spMkLst>
        </pc:spChg>
        <pc:spChg chg="mod">
          <ac:chgData name="ERIC EPPE" userId="1ac0157e-4a55-430f-8980-e0d1d019c7c5" providerId="ADAL" clId="{F2513B40-9C35-44D3-924D-1558AA81AF63}" dt="2023-10-02T14:27:45.253" v="125" actId="20577"/>
          <ac:spMkLst>
            <pc:docMk/>
            <pc:sldMk cId="3029804833" sldId="2142532239"/>
            <ac:spMk id="3" creationId="{2FC9A78D-4975-48B0-AD23-2751AB4EAF2D}"/>
          </ac:spMkLst>
        </pc:spChg>
        <pc:spChg chg="add del mod">
          <ac:chgData name="ERIC EPPE" userId="1ac0157e-4a55-430f-8980-e0d1d019c7c5" providerId="ADAL" clId="{F2513B40-9C35-44D3-924D-1558AA81AF63}" dt="2023-10-02T14:27:11.220" v="61" actId="478"/>
          <ac:spMkLst>
            <pc:docMk/>
            <pc:sldMk cId="3029804833" sldId="2142532239"/>
            <ac:spMk id="5" creationId="{45E5A7A7-1099-01AA-2973-515BCAD5786E}"/>
          </ac:spMkLst>
        </pc:spChg>
      </pc:sldChg>
      <pc:sldChg chg="del">
        <pc:chgData name="ERIC EPPE" userId="1ac0157e-4a55-430f-8980-e0d1d019c7c5" providerId="ADAL" clId="{F2513B40-9C35-44D3-924D-1558AA81AF63}" dt="2023-10-05T08:05:03.222" v="168" actId="47"/>
        <pc:sldMkLst>
          <pc:docMk/>
          <pc:sldMk cId="4168011043" sldId="2147308109"/>
        </pc:sldMkLst>
      </pc:sldChg>
      <pc:sldChg chg="del">
        <pc:chgData name="ERIC EPPE" userId="1ac0157e-4a55-430f-8980-e0d1d019c7c5" providerId="ADAL" clId="{F2513B40-9C35-44D3-924D-1558AA81AF63}" dt="2023-10-02T14:28:18.035" v="127" actId="47"/>
        <pc:sldMkLst>
          <pc:docMk/>
          <pc:sldMk cId="2938340431" sldId="2147475582"/>
        </pc:sldMkLst>
      </pc:sldChg>
      <pc:sldChg chg="del">
        <pc:chgData name="ERIC EPPE" userId="1ac0157e-4a55-430f-8980-e0d1d019c7c5" providerId="ADAL" clId="{F2513B40-9C35-44D3-924D-1558AA81AF63}" dt="2023-10-02T14:28:18.035" v="127" actId="47"/>
        <pc:sldMkLst>
          <pc:docMk/>
          <pc:sldMk cId="3077771406" sldId="2147475604"/>
        </pc:sldMkLst>
      </pc:sldChg>
      <pc:sldChg chg="del">
        <pc:chgData name="ERIC EPPE" userId="1ac0157e-4a55-430f-8980-e0d1d019c7c5" providerId="ADAL" clId="{F2513B40-9C35-44D3-924D-1558AA81AF63}" dt="2023-10-02T14:28:18.035" v="127" actId="47"/>
        <pc:sldMkLst>
          <pc:docMk/>
          <pc:sldMk cId="3353752703" sldId="2147475607"/>
        </pc:sldMkLst>
      </pc:sldChg>
      <pc:sldChg chg="del">
        <pc:chgData name="ERIC EPPE" userId="1ac0157e-4a55-430f-8980-e0d1d019c7c5" providerId="ADAL" clId="{F2513B40-9C35-44D3-924D-1558AA81AF63}" dt="2023-10-02T14:28:18.035" v="127" actId="47"/>
        <pc:sldMkLst>
          <pc:docMk/>
          <pc:sldMk cId="270162991" sldId="2147475608"/>
        </pc:sldMkLst>
      </pc:sldChg>
      <pc:sldChg chg="del">
        <pc:chgData name="ERIC EPPE" userId="1ac0157e-4a55-430f-8980-e0d1d019c7c5" providerId="ADAL" clId="{F2513B40-9C35-44D3-924D-1558AA81AF63}" dt="2023-10-02T14:28:18.035" v="127" actId="47"/>
        <pc:sldMkLst>
          <pc:docMk/>
          <pc:sldMk cId="3978987474" sldId="2147475609"/>
        </pc:sldMkLst>
      </pc:sldChg>
      <pc:sldChg chg="del">
        <pc:chgData name="ERIC EPPE" userId="1ac0157e-4a55-430f-8980-e0d1d019c7c5" providerId="ADAL" clId="{F2513B40-9C35-44D3-924D-1558AA81AF63}" dt="2023-10-02T14:28:18.035" v="127" actId="47"/>
        <pc:sldMkLst>
          <pc:docMk/>
          <pc:sldMk cId="3360914701" sldId="2147475613"/>
        </pc:sldMkLst>
      </pc:sldChg>
      <pc:sldChg chg="del">
        <pc:chgData name="ERIC EPPE" userId="1ac0157e-4a55-430f-8980-e0d1d019c7c5" providerId="ADAL" clId="{F2513B40-9C35-44D3-924D-1558AA81AF63}" dt="2023-10-02T14:28:07.135" v="126" actId="47"/>
        <pc:sldMkLst>
          <pc:docMk/>
          <pc:sldMk cId="2905403894" sldId="2147475614"/>
        </pc:sldMkLst>
      </pc:sldChg>
      <pc:sldChg chg="modSp mod chgLayout">
        <pc:chgData name="ERIC EPPE" userId="1ac0157e-4a55-430f-8980-e0d1d019c7c5" providerId="ADAL" clId="{F2513B40-9C35-44D3-924D-1558AA81AF63}" dt="2023-10-05T22:58:55.783" v="3357" actId="700"/>
        <pc:sldMkLst>
          <pc:docMk/>
          <pc:sldMk cId="2189614671" sldId="2147475615"/>
        </pc:sldMkLst>
        <pc:spChg chg="mod ord">
          <ac:chgData name="ERIC EPPE" userId="1ac0157e-4a55-430f-8980-e0d1d019c7c5" providerId="ADAL" clId="{F2513B40-9C35-44D3-924D-1558AA81AF63}" dt="2023-10-05T22:58:55.783" v="3357" actId="700"/>
          <ac:spMkLst>
            <pc:docMk/>
            <pc:sldMk cId="2189614671" sldId="2147475615"/>
            <ac:spMk id="5" creationId="{4F95338C-362C-4ACD-4AAB-9EE808F08599}"/>
          </ac:spMkLst>
        </pc:spChg>
        <pc:spChg chg="mod ord">
          <ac:chgData name="ERIC EPPE" userId="1ac0157e-4a55-430f-8980-e0d1d019c7c5" providerId="ADAL" clId="{F2513B40-9C35-44D3-924D-1558AA81AF63}" dt="2023-10-05T22:58:55.783" v="3357" actId="700"/>
          <ac:spMkLst>
            <pc:docMk/>
            <pc:sldMk cId="2189614671" sldId="2147475615"/>
            <ac:spMk id="6" creationId="{B82661B4-3736-08E0-68AF-48A90F24E186}"/>
          </ac:spMkLst>
        </pc:spChg>
      </pc:sldChg>
      <pc:sldChg chg="addSp delSp modSp new del mod">
        <pc:chgData name="ERIC EPPE" userId="1ac0157e-4a55-430f-8980-e0d1d019c7c5" providerId="ADAL" clId="{F2513B40-9C35-44D3-924D-1558AA81AF63}" dt="2023-10-05T23:01:50.264" v="3402" actId="47"/>
        <pc:sldMkLst>
          <pc:docMk/>
          <pc:sldMk cId="721207004" sldId="2147475616"/>
        </pc:sldMkLst>
        <pc:spChg chg="del">
          <ac:chgData name="ERIC EPPE" userId="1ac0157e-4a55-430f-8980-e0d1d019c7c5" providerId="ADAL" clId="{F2513B40-9C35-44D3-924D-1558AA81AF63}" dt="2023-10-02T14:33:52.428" v="139" actId="478"/>
          <ac:spMkLst>
            <pc:docMk/>
            <pc:sldMk cId="721207004" sldId="2147475616"/>
            <ac:spMk id="2" creationId="{7F15E262-396F-206D-337C-9B97117F0615}"/>
          </ac:spMkLst>
        </pc:spChg>
        <pc:spChg chg="del">
          <ac:chgData name="ERIC EPPE" userId="1ac0157e-4a55-430f-8980-e0d1d019c7c5" providerId="ADAL" clId="{F2513B40-9C35-44D3-924D-1558AA81AF63}" dt="2023-10-02T14:33:52.428" v="139" actId="478"/>
          <ac:spMkLst>
            <pc:docMk/>
            <pc:sldMk cId="721207004" sldId="2147475616"/>
            <ac:spMk id="3" creationId="{CB28A3F1-82A6-EAAD-BC45-0C332B3A3ABE}"/>
          </ac:spMkLst>
        </pc:spChg>
        <pc:spChg chg="mod">
          <ac:chgData name="ERIC EPPE" userId="1ac0157e-4a55-430f-8980-e0d1d019c7c5" providerId="ADAL" clId="{F2513B40-9C35-44D3-924D-1558AA81AF63}" dt="2023-10-02T14:35:06.029" v="157" actId="404"/>
          <ac:spMkLst>
            <pc:docMk/>
            <pc:sldMk cId="721207004" sldId="2147475616"/>
            <ac:spMk id="4" creationId="{A6AC0B77-E60A-2E4B-0D30-11A6E03D3F24}"/>
          </ac:spMkLst>
        </pc:spChg>
        <pc:spChg chg="add del mod">
          <ac:chgData name="ERIC EPPE" userId="1ac0157e-4a55-430f-8980-e0d1d019c7c5" providerId="ADAL" clId="{F2513B40-9C35-44D3-924D-1558AA81AF63}" dt="2023-10-02T14:34:38.340" v="148" actId="478"/>
          <ac:spMkLst>
            <pc:docMk/>
            <pc:sldMk cId="721207004" sldId="2147475616"/>
            <ac:spMk id="6" creationId="{4B972FCA-7F6B-EAD4-B2A2-9AA06768C6E8}"/>
          </ac:spMkLst>
        </pc:spChg>
      </pc:sldChg>
      <pc:sldChg chg="del">
        <pc:chgData name="ERIC EPPE" userId="1ac0157e-4a55-430f-8980-e0d1d019c7c5" providerId="ADAL" clId="{F2513B40-9C35-44D3-924D-1558AA81AF63}" dt="2023-10-02T14:28:18.035" v="127" actId="47"/>
        <pc:sldMkLst>
          <pc:docMk/>
          <pc:sldMk cId="3599283510" sldId="2147475616"/>
        </pc:sldMkLst>
      </pc:sldChg>
      <pc:sldChg chg="new del">
        <pc:chgData name="ERIC EPPE" userId="1ac0157e-4a55-430f-8980-e0d1d019c7c5" providerId="ADAL" clId="{F2513B40-9C35-44D3-924D-1558AA81AF63}" dt="2023-10-02T14:34:32.431" v="146" actId="47"/>
        <pc:sldMkLst>
          <pc:docMk/>
          <pc:sldMk cId="1058926002" sldId="2147475617"/>
        </pc:sldMkLst>
      </pc:sldChg>
      <pc:sldChg chg="addSp delSp modSp add del mod">
        <pc:chgData name="ERIC EPPE" userId="1ac0157e-4a55-430f-8980-e0d1d019c7c5" providerId="ADAL" clId="{F2513B40-9C35-44D3-924D-1558AA81AF63}" dt="2023-10-05T23:01:50.264" v="3402" actId="47"/>
        <pc:sldMkLst>
          <pc:docMk/>
          <pc:sldMk cId="1757455491" sldId="2147475618"/>
        </pc:sldMkLst>
        <pc:spChg chg="add del mod">
          <ac:chgData name="ERIC EPPE" userId="1ac0157e-4a55-430f-8980-e0d1d019c7c5" providerId="ADAL" clId="{F2513B40-9C35-44D3-924D-1558AA81AF63}" dt="2023-10-02T14:34:48.603" v="150" actId="478"/>
          <ac:spMkLst>
            <pc:docMk/>
            <pc:sldMk cId="1757455491" sldId="2147475618"/>
            <ac:spMk id="3" creationId="{690F1DD3-8CFA-3320-9EDD-99D02106834A}"/>
          </ac:spMkLst>
        </pc:spChg>
        <pc:spChg chg="del">
          <ac:chgData name="ERIC EPPE" userId="1ac0157e-4a55-430f-8980-e0d1d019c7c5" providerId="ADAL" clId="{F2513B40-9C35-44D3-924D-1558AA81AF63}" dt="2023-10-02T14:34:42.042" v="149" actId="478"/>
          <ac:spMkLst>
            <pc:docMk/>
            <pc:sldMk cId="1757455491" sldId="2147475618"/>
            <ac:spMk id="4" creationId="{A6AC0B77-E60A-2E4B-0D30-11A6E03D3F24}"/>
          </ac:spMkLst>
        </pc:spChg>
        <pc:spChg chg="mod">
          <ac:chgData name="ERIC EPPE" userId="1ac0157e-4a55-430f-8980-e0d1d019c7c5" providerId="ADAL" clId="{F2513B40-9C35-44D3-924D-1558AA81AF63}" dt="2023-10-02T14:34:56.733" v="152" actId="14100"/>
          <ac:spMkLst>
            <pc:docMk/>
            <pc:sldMk cId="1757455491" sldId="2147475618"/>
            <ac:spMk id="6" creationId="{4B972FCA-7F6B-EAD4-B2A2-9AA06768C6E8}"/>
          </ac:spMkLst>
        </pc:spChg>
      </pc:sldChg>
      <pc:sldChg chg="addSp delSp modSp new mod modTransition">
        <pc:chgData name="ERIC EPPE" userId="1ac0157e-4a55-430f-8980-e0d1d019c7c5" providerId="ADAL" clId="{F2513B40-9C35-44D3-924D-1558AA81AF63}" dt="2023-10-05T18:54:09.826" v="841"/>
        <pc:sldMkLst>
          <pc:docMk/>
          <pc:sldMk cId="3412033593" sldId="2147475619"/>
        </pc:sldMkLst>
        <pc:spChg chg="mod">
          <ac:chgData name="ERIC EPPE" userId="1ac0157e-4a55-430f-8980-e0d1d019c7c5" providerId="ADAL" clId="{F2513B40-9C35-44D3-924D-1558AA81AF63}" dt="2023-10-05T17:45:43.053" v="471" actId="20577"/>
          <ac:spMkLst>
            <pc:docMk/>
            <pc:sldMk cId="3412033593" sldId="2147475619"/>
            <ac:spMk id="2" creationId="{37DA2611-71CE-4EFA-54BF-B9445A1D4C4E}"/>
          </ac:spMkLst>
        </pc:spChg>
        <pc:spChg chg="mod">
          <ac:chgData name="ERIC EPPE" userId="1ac0157e-4a55-430f-8980-e0d1d019c7c5" providerId="ADAL" clId="{F2513B40-9C35-44D3-924D-1558AA81AF63}" dt="2023-10-05T18:50:24.588" v="832"/>
          <ac:spMkLst>
            <pc:docMk/>
            <pc:sldMk cId="3412033593" sldId="2147475619"/>
            <ac:spMk id="3" creationId="{88FAD07F-45B5-8ACA-B906-BC6100FF0C7C}"/>
          </ac:spMkLst>
        </pc:spChg>
        <pc:spChg chg="del">
          <ac:chgData name="ERIC EPPE" userId="1ac0157e-4a55-430f-8980-e0d1d019c7c5" providerId="ADAL" clId="{F2513B40-9C35-44D3-924D-1558AA81AF63}" dt="2023-10-05T17:29:12.497" v="272" actId="478"/>
          <ac:spMkLst>
            <pc:docMk/>
            <pc:sldMk cId="3412033593" sldId="2147475619"/>
            <ac:spMk id="4" creationId="{5E938D5C-BA63-8E9A-4791-4C00F64C2E6F}"/>
          </ac:spMkLst>
        </pc:spChg>
        <pc:spChg chg="add mod">
          <ac:chgData name="ERIC EPPE" userId="1ac0157e-4a55-430f-8980-e0d1d019c7c5" providerId="ADAL" clId="{F2513B40-9C35-44D3-924D-1558AA81AF63}" dt="2023-10-05T18:07:21.978" v="573" actId="113"/>
          <ac:spMkLst>
            <pc:docMk/>
            <pc:sldMk cId="3412033593" sldId="2147475619"/>
            <ac:spMk id="336" creationId="{82352EA4-8CF0-B451-D672-BA5FB8D030D8}"/>
          </ac:spMkLst>
        </pc:spChg>
        <pc:spChg chg="add mod">
          <ac:chgData name="ERIC EPPE" userId="1ac0157e-4a55-430f-8980-e0d1d019c7c5" providerId="ADAL" clId="{F2513B40-9C35-44D3-924D-1558AA81AF63}" dt="2023-10-05T18:07:25.172" v="574" actId="113"/>
          <ac:spMkLst>
            <pc:docMk/>
            <pc:sldMk cId="3412033593" sldId="2147475619"/>
            <ac:spMk id="344" creationId="{9C267B86-9382-F587-8F85-C8BA962BB49B}"/>
          </ac:spMkLst>
        </pc:s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5" creationId="{22DFFEAB-AFD3-41E7-31A4-CBB5A7165443}"/>
          </ac:grpSpMkLst>
        </pc:grpChg>
        <pc:grpChg chg="mod">
          <ac:chgData name="ERIC EPPE" userId="1ac0157e-4a55-430f-8980-e0d1d019c7c5" providerId="ADAL" clId="{F2513B40-9C35-44D3-924D-1558AA81AF63}" dt="2023-10-05T17:29:48.627" v="273"/>
          <ac:grpSpMkLst>
            <pc:docMk/>
            <pc:sldMk cId="3412033593" sldId="2147475619"/>
            <ac:grpSpMk id="7" creationId="{D811B497-A408-43B9-6769-A3106D566823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10" creationId="{E8658E75-895C-D301-1B60-817F467654EC}"/>
          </ac:grpSpMkLst>
        </pc:grpChg>
        <pc:grpChg chg="mod">
          <ac:chgData name="ERIC EPPE" userId="1ac0157e-4a55-430f-8980-e0d1d019c7c5" providerId="ADAL" clId="{F2513B40-9C35-44D3-924D-1558AA81AF63}" dt="2023-10-05T17:30:05.963" v="276"/>
          <ac:grpSpMkLst>
            <pc:docMk/>
            <pc:sldMk cId="3412033593" sldId="2147475619"/>
            <ac:grpSpMk id="12" creationId="{FCD52314-FB4E-89A4-BE70-8C4BEE61AA73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15" creationId="{AFD9AB89-CC64-6A9F-0091-8A880F266442}"/>
          </ac:grpSpMkLst>
        </pc:grpChg>
        <pc:grpChg chg="mod">
          <ac:chgData name="ERIC EPPE" userId="1ac0157e-4a55-430f-8980-e0d1d019c7c5" providerId="ADAL" clId="{F2513B40-9C35-44D3-924D-1558AA81AF63}" dt="2023-10-05T17:30:29.338" v="292"/>
          <ac:grpSpMkLst>
            <pc:docMk/>
            <pc:sldMk cId="3412033593" sldId="2147475619"/>
            <ac:grpSpMk id="17" creationId="{E6563CE5-5A4A-4810-CC2D-2657A9F21B25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20" creationId="{BA814EFD-1CE1-F44E-15C4-F9F176BE59F8}"/>
          </ac:grpSpMkLst>
        </pc:grpChg>
        <pc:grpChg chg="mod">
          <ac:chgData name="ERIC EPPE" userId="1ac0157e-4a55-430f-8980-e0d1d019c7c5" providerId="ADAL" clId="{F2513B40-9C35-44D3-924D-1558AA81AF63}" dt="2023-10-05T17:30:29.338" v="292"/>
          <ac:grpSpMkLst>
            <pc:docMk/>
            <pc:sldMk cId="3412033593" sldId="2147475619"/>
            <ac:grpSpMk id="22" creationId="{CA74BE5B-354A-7D43-4500-F9D1F809099A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25" creationId="{0140AA98-B376-2629-6793-162759EAF8E8}"/>
          </ac:grpSpMkLst>
        </pc:grpChg>
        <pc:grpChg chg="mod">
          <ac:chgData name="ERIC EPPE" userId="1ac0157e-4a55-430f-8980-e0d1d019c7c5" providerId="ADAL" clId="{F2513B40-9C35-44D3-924D-1558AA81AF63}" dt="2023-10-05T17:30:44.481" v="303"/>
          <ac:grpSpMkLst>
            <pc:docMk/>
            <pc:sldMk cId="3412033593" sldId="2147475619"/>
            <ac:grpSpMk id="27" creationId="{AA1EE561-2F32-462E-2283-A8847C0B8A85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30" creationId="{520128B2-7EB2-E04F-17D2-5644B36966BE}"/>
          </ac:grpSpMkLst>
        </pc:grpChg>
        <pc:grpChg chg="mod">
          <ac:chgData name="ERIC EPPE" userId="1ac0157e-4a55-430f-8980-e0d1d019c7c5" providerId="ADAL" clId="{F2513B40-9C35-44D3-924D-1558AA81AF63}" dt="2023-10-05T17:30:44.481" v="303"/>
          <ac:grpSpMkLst>
            <pc:docMk/>
            <pc:sldMk cId="3412033593" sldId="2147475619"/>
            <ac:grpSpMk id="32" creationId="{C9A43D23-0A74-99EE-C53D-7A85821DCCB0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35" creationId="{29DE71BE-1480-6A16-9A4E-D15C89579089}"/>
          </ac:grpSpMkLst>
        </pc:grpChg>
        <pc:grpChg chg="mod">
          <ac:chgData name="ERIC EPPE" userId="1ac0157e-4a55-430f-8980-e0d1d019c7c5" providerId="ADAL" clId="{F2513B40-9C35-44D3-924D-1558AA81AF63}" dt="2023-10-05T17:30:44.481" v="303"/>
          <ac:grpSpMkLst>
            <pc:docMk/>
            <pc:sldMk cId="3412033593" sldId="2147475619"/>
            <ac:grpSpMk id="37" creationId="{4FBE1BD4-8E51-F4F3-2E41-8AA14D5137CA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40" creationId="{0ACE0B18-B704-194D-6ADD-A8AE59BE2756}"/>
          </ac:grpSpMkLst>
        </pc:grpChg>
        <pc:grpChg chg="mod">
          <ac:chgData name="ERIC EPPE" userId="1ac0157e-4a55-430f-8980-e0d1d019c7c5" providerId="ADAL" clId="{F2513B40-9C35-44D3-924D-1558AA81AF63}" dt="2023-10-05T17:30:44.481" v="303"/>
          <ac:grpSpMkLst>
            <pc:docMk/>
            <pc:sldMk cId="3412033593" sldId="2147475619"/>
            <ac:grpSpMk id="42" creationId="{E2212395-C888-F14A-9A69-C4A7C6E88EFD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45" creationId="{54CF2BB3-3FD1-DB16-C56C-F8ABF5D922C6}"/>
          </ac:grpSpMkLst>
        </pc:grpChg>
        <pc:grpChg chg="mod">
          <ac:chgData name="ERIC EPPE" userId="1ac0157e-4a55-430f-8980-e0d1d019c7c5" providerId="ADAL" clId="{F2513B40-9C35-44D3-924D-1558AA81AF63}" dt="2023-10-05T17:31:38.399" v="323"/>
          <ac:grpSpMkLst>
            <pc:docMk/>
            <pc:sldMk cId="3412033593" sldId="2147475619"/>
            <ac:grpSpMk id="47" creationId="{F91A0D15-3ACF-42BD-0267-22F3E2B46CD1}"/>
          </ac:grpSpMkLst>
        </pc:grpChg>
        <pc:grpChg chg="add mod">
          <ac:chgData name="ERIC EPPE" userId="1ac0157e-4a55-430f-8980-e0d1d019c7c5" providerId="ADAL" clId="{F2513B40-9C35-44D3-924D-1558AA81AF63}" dt="2023-10-05T17:32:26.768" v="337" actId="164"/>
          <ac:grpSpMkLst>
            <pc:docMk/>
            <pc:sldMk cId="3412033593" sldId="2147475619"/>
            <ac:grpSpMk id="50" creationId="{BA4116C8-E9CF-247C-1275-0AFFAB85E4E9}"/>
          </ac:grpSpMkLst>
        </pc:grpChg>
        <pc:grpChg chg="mod">
          <ac:chgData name="ERIC EPPE" userId="1ac0157e-4a55-430f-8980-e0d1d019c7c5" providerId="ADAL" clId="{F2513B40-9C35-44D3-924D-1558AA81AF63}" dt="2023-10-05T17:31:38.399" v="323"/>
          <ac:grpSpMkLst>
            <pc:docMk/>
            <pc:sldMk cId="3412033593" sldId="2147475619"/>
            <ac:grpSpMk id="52" creationId="{1F3A970C-7475-778A-5079-AC1FD20C1E1F}"/>
          </ac:grpSpMkLst>
        </pc:grpChg>
        <pc:grpChg chg="add mod">
          <ac:chgData name="ERIC EPPE" userId="1ac0157e-4a55-430f-8980-e0d1d019c7c5" providerId="ADAL" clId="{F2513B40-9C35-44D3-924D-1558AA81AF63}" dt="2023-10-05T17:44:04.086" v="428" actId="164"/>
          <ac:grpSpMkLst>
            <pc:docMk/>
            <pc:sldMk cId="3412033593" sldId="2147475619"/>
            <ac:grpSpMk id="55" creationId="{145760EF-D51B-C27F-1216-7859F589D369}"/>
          </ac:grpSpMkLst>
        </pc:grpChg>
        <pc:grpChg chg="add mod ord">
          <ac:chgData name="ERIC EPPE" userId="1ac0157e-4a55-430f-8980-e0d1d019c7c5" providerId="ADAL" clId="{F2513B40-9C35-44D3-924D-1558AA81AF63}" dt="2023-10-05T17:44:04.086" v="428" actId="164"/>
          <ac:grpSpMkLst>
            <pc:docMk/>
            <pc:sldMk cId="3412033593" sldId="2147475619"/>
            <ac:grpSpMk id="63" creationId="{732E62FF-018D-6010-F738-683096140D67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64" creationId="{9E42CB1A-3C2D-621E-A152-DD3AEB1060CC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65" creationId="{E494C2D7-2EAB-48CE-228F-87C2E5A2F96C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66" creationId="{06D40A96-0B52-3FF6-F921-C0EA9C0C86B7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67" creationId="{676456F8-7AED-0EA9-0001-54F57DD4FFFF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68" creationId="{CD2056B4-CB2F-9F30-EE53-4B19328FF962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69" creationId="{B223AEF2-0342-F1E0-9919-7E0A18488A76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70" creationId="{5983C76F-5568-F5E3-40D5-534AC37D61FE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71" creationId="{0B14C753-A22F-B5E3-A0A9-68C7BE60A52A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72" creationId="{4E2575B8-43F0-2EA9-9E60-48DBF172E0D7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73" creationId="{125B7512-5405-3B20-5AD2-A3E8E6011D77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75" creationId="{31055BB6-AE8E-FA47-7014-DCCB203EBDC0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79" creationId="{EDDE710F-DADA-AA4E-FA12-01DFDC46A0B9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83" creationId="{BA424725-8DE0-3087-18B8-0D3B12A8ED8A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87" creationId="{EEEF7A73-365F-5D73-9A40-BC3E881E5C43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91" creationId="{2E1028D2-3568-7BBC-1EB0-682F93773B72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95" creationId="{A7DEEF77-401F-E32E-6B00-3B00DC513A80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99" creationId="{F6909A79-4944-8B5F-21A3-D0FD1C80098E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103" creationId="{C8806448-894F-64A5-3334-957F25310D16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107" creationId="{69986F9F-BAAB-5941-04DD-F86D211EA57B}"/>
          </ac:grpSpMkLst>
        </pc:grpChg>
        <pc:grpChg chg="mod">
          <ac:chgData name="ERIC EPPE" userId="1ac0157e-4a55-430f-8980-e0d1d019c7c5" providerId="ADAL" clId="{F2513B40-9C35-44D3-924D-1558AA81AF63}" dt="2023-10-05T17:33:31.973" v="348"/>
          <ac:grpSpMkLst>
            <pc:docMk/>
            <pc:sldMk cId="3412033593" sldId="2147475619"/>
            <ac:grpSpMk id="111" creationId="{4B914EE9-C881-463F-1169-C58C2FB0AA02}"/>
          </ac:grpSpMkLst>
        </pc:grpChg>
        <pc:grpChg chg="add mod ord">
          <ac:chgData name="ERIC EPPE" userId="1ac0157e-4a55-430f-8980-e0d1d019c7c5" providerId="ADAL" clId="{F2513B40-9C35-44D3-924D-1558AA81AF63}" dt="2023-10-05T17:44:04.086" v="428" actId="164"/>
          <ac:grpSpMkLst>
            <pc:docMk/>
            <pc:sldMk cId="3412033593" sldId="2147475619"/>
            <ac:grpSpMk id="114" creationId="{70C5CB5E-0048-C8B3-3C92-586270C90007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15" creationId="{EB6D7F88-0A94-66C1-5CB2-1CBD2BAE260B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16" creationId="{BCA186EB-D79A-442E-770F-3BFDBD9C085F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17" creationId="{9F164E50-0D11-BADC-A566-BD05CF24F85A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18" creationId="{DA7FD339-8DAF-AAD6-4A8C-19E7F6027696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19" creationId="{B8200364-395B-32A7-2D04-0BB0077E45B2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20" creationId="{21132552-6B5C-AEEE-1F6E-BB4CCA753A04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21" creationId="{7617A509-E9BC-4911-295E-AEBE8F7C8C60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22" creationId="{34D41FF1-B06B-B0B6-EF4A-CC5ECE88A4EB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23" creationId="{2911EE1F-8235-10FF-3998-FB61BFA1B716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24" creationId="{A9262C1E-E536-10C0-97EE-D6E8DEDF10A0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26" creationId="{76BB5D2E-CC48-6F23-E41C-3963412ADE71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30" creationId="{FED490DF-D726-3954-02B5-84FF38D5A680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34" creationId="{67AB15E1-411B-9AD3-7F01-E772F49D8E6E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38" creationId="{884797BA-8DA2-F728-74AC-92F40470DAED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42" creationId="{1B95F087-84B1-782C-86EC-1906F05A66E6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46" creationId="{9C2F2B08-91B2-1B67-5E6A-EF19A73BC5AA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50" creationId="{126FD7A5-BF42-F77B-659C-343FAF15D522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54" creationId="{0A47AEBE-0FDB-D086-B161-3EEC1BF15B9F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58" creationId="{31698EB3-CD1C-26BB-2776-8B7899F2C52E}"/>
          </ac:grpSpMkLst>
        </pc:grpChg>
        <pc:grpChg chg="mod">
          <ac:chgData name="ERIC EPPE" userId="1ac0157e-4a55-430f-8980-e0d1d019c7c5" providerId="ADAL" clId="{F2513B40-9C35-44D3-924D-1558AA81AF63}" dt="2023-10-05T17:33:44.416" v="350"/>
          <ac:grpSpMkLst>
            <pc:docMk/>
            <pc:sldMk cId="3412033593" sldId="2147475619"/>
            <ac:grpSpMk id="162" creationId="{F9820BAA-06FC-FF8A-AF97-85F93937935B}"/>
          </ac:grpSpMkLst>
        </pc:grpChg>
        <pc:grpChg chg="add mod ord">
          <ac:chgData name="ERIC EPPE" userId="1ac0157e-4a55-430f-8980-e0d1d019c7c5" providerId="ADAL" clId="{F2513B40-9C35-44D3-924D-1558AA81AF63}" dt="2023-10-05T17:44:04.086" v="428" actId="164"/>
          <ac:grpSpMkLst>
            <pc:docMk/>
            <pc:sldMk cId="3412033593" sldId="2147475619"/>
            <ac:grpSpMk id="165" creationId="{70945460-7505-89FC-7182-AB210CC53213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66" creationId="{AF130AC2-2518-0E3B-9345-D12429BB64B3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67" creationId="{86302AF4-61A0-FD7F-C160-1A101B8E3244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68" creationId="{FBF2E873-45E4-1843-086F-84624A5B49F1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69" creationId="{D22633B2-071F-93AE-FD92-B30AF19F30B8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70" creationId="{96578933-2EB6-F2C9-BEBE-FAD272C7A4CD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71" creationId="{66CC24E0-6E26-CD22-BB58-6E9A776615B9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72" creationId="{D9D50681-35F8-4D3A-EC3B-BDF989CADC0B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73" creationId="{9E220DA4-3AFD-4C19-B358-11AC706D8DF2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74" creationId="{9A8C3BE1-CBB7-06E5-50CB-F76173B122F3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75" creationId="{FCCBA691-48DB-7754-FCA8-4762051ABE41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77" creationId="{BDF95D7D-77BF-2315-D653-25EF9FA6039A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81" creationId="{064BBFF4-403E-BCF1-EBC4-ABB6BF5FED69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85" creationId="{28E7B56A-B1BA-5DD3-F1C2-7E5708109986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89" creationId="{C1AD97E4-239F-03CD-CE3D-BAB0AE12FA3F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93" creationId="{C8ED8A96-0A85-203B-13D3-E95F2A13A9EC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197" creationId="{19D41DE5-08A9-DFD7-360E-6463A22FD630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201" creationId="{5F2E123E-A1EC-4919-4A68-A27216264DE0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205" creationId="{DA306540-96C0-9462-97F9-B4624BD0FFF0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209" creationId="{1EDAEC1C-42CB-293E-57D4-908C9BBF9F2D}"/>
          </ac:grpSpMkLst>
        </pc:grpChg>
        <pc:grpChg chg="mod">
          <ac:chgData name="ERIC EPPE" userId="1ac0157e-4a55-430f-8980-e0d1d019c7c5" providerId="ADAL" clId="{F2513B40-9C35-44D3-924D-1558AA81AF63}" dt="2023-10-05T17:33:45.993" v="351"/>
          <ac:grpSpMkLst>
            <pc:docMk/>
            <pc:sldMk cId="3412033593" sldId="2147475619"/>
            <ac:grpSpMk id="213" creationId="{209619B2-34FE-897C-25BC-AAB2866EAEFC}"/>
          </ac:grpSpMkLst>
        </pc:grpChg>
        <pc:grpChg chg="add mod ord">
          <ac:chgData name="ERIC EPPE" userId="1ac0157e-4a55-430f-8980-e0d1d019c7c5" providerId="ADAL" clId="{F2513B40-9C35-44D3-924D-1558AA81AF63}" dt="2023-10-05T17:44:04.086" v="428" actId="164"/>
          <ac:grpSpMkLst>
            <pc:docMk/>
            <pc:sldMk cId="3412033593" sldId="2147475619"/>
            <ac:grpSpMk id="216" creationId="{D6E738D8-A984-A5B9-517D-2745B7CD43F8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17" creationId="{F248B397-2328-28AD-AF3C-0972780E7571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18" creationId="{328A3C57-03E4-76B7-F617-2E722C54708C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19" creationId="{4A9CD827-9847-E1A0-0DE8-A4AA401B59F8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0" creationId="{819CBDD9-4AE4-255C-3C56-52FC328B364C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1" creationId="{00CEC0E7-9674-C10E-DA0F-247F30108243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2" creationId="{968BF113-235B-AC66-3A6E-C8B3CA71FBDB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3" creationId="{44741890-7FF4-840F-0A6B-D0A9DDFE4304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4" creationId="{65C39D54-DDFA-B2A4-E3B1-2442E77CA5ED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5" creationId="{61BCD80A-E72A-581E-F2D9-9CCC7386D0E5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6" creationId="{DBFBA226-B762-CAE0-C8FB-290010B5424F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28" creationId="{0C41FDAA-1B88-E2AC-F89D-380A744ADC99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32" creationId="{D2EB3B5A-CA81-EEB0-96D1-3BA0D14877C0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36" creationId="{20871680-F49D-0A6C-A465-B7ADBFA30234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40" creationId="{6C92DA6B-29F9-599B-3984-312A658B7EE7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44" creationId="{38511AC8-3284-66D6-0C61-75FF474B263D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48" creationId="{3DD7CF5F-957B-8CC4-34AC-A9C1E4B50EE2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52" creationId="{D52670A2-FBF8-370F-847D-BF6002A5DACD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56" creationId="{DE424FD2-70C5-6A31-6FDD-EA605AEF013A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60" creationId="{C45914FA-D366-36B2-A1F9-4F5CDAA2B774}"/>
          </ac:grpSpMkLst>
        </pc:grpChg>
        <pc:grpChg chg="mod">
          <ac:chgData name="ERIC EPPE" userId="1ac0157e-4a55-430f-8980-e0d1d019c7c5" providerId="ADAL" clId="{F2513B40-9C35-44D3-924D-1558AA81AF63}" dt="2023-10-05T17:34:09.827" v="353"/>
          <ac:grpSpMkLst>
            <pc:docMk/>
            <pc:sldMk cId="3412033593" sldId="2147475619"/>
            <ac:grpSpMk id="264" creationId="{A63374F6-57F9-5C78-D038-2B9945E78A61}"/>
          </ac:grpSpMkLst>
        </pc:grpChg>
        <pc:grpChg chg="add mod">
          <ac:chgData name="ERIC EPPE" userId="1ac0157e-4a55-430f-8980-e0d1d019c7c5" providerId="ADAL" clId="{F2513B40-9C35-44D3-924D-1558AA81AF63}" dt="2023-10-05T17:44:04.086" v="428" actId="164"/>
          <ac:grpSpMkLst>
            <pc:docMk/>
            <pc:sldMk cId="3412033593" sldId="2147475619"/>
            <ac:grpSpMk id="267" creationId="{79516434-32F8-2B5C-016F-32CE9866EC1F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68" creationId="{96C0A038-CFFE-1A0F-F20B-472D0023DE75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69" creationId="{9466B880-9FD0-1B6D-9128-4C28924A40DF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0" creationId="{AA95BF53-F16A-802D-1272-685B5909A32D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1" creationId="{5515F6AE-F219-7815-99ED-8E04AC0CD923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2" creationId="{BC27098F-4541-F3A1-2A9E-9F2B08A09E5D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3" creationId="{E817D2D0-3207-5DA3-D9C8-B40BC3C96213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4" creationId="{93F61E43-2FB1-913D-9789-80652F3B534A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5" creationId="{E1DA6316-7DA6-B7BB-66DB-72148E4920DC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6" creationId="{8C72048A-9955-D462-829E-38694CC33BF1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7" creationId="{9A36BB2F-F796-F8F6-A7F1-E94284D7710D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79" creationId="{A3C333C7-7F50-4DB6-BDD1-80A2B4B0E10F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83" creationId="{C3EE222B-BFC5-9567-945E-D0765102B2A0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87" creationId="{49A9D952-28CD-01AF-CB21-C8D03BA433FC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91" creationId="{484130C2-4C3B-CAB8-47AB-0A17BEC2E65B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95" creationId="{83F00EA0-37C4-94A1-C961-1F9097C38A3E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299" creationId="{8F8E67EC-438E-B03B-0F59-399C7BF344BB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303" creationId="{59327202-313F-89C0-3E23-A04BA0969840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307" creationId="{00DBC40B-F0D1-2A8E-8904-E2F74592E3CF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311" creationId="{4B31C71B-2630-8E87-FCF4-CBFDE1EA9928}"/>
          </ac:grpSpMkLst>
        </pc:grpChg>
        <pc:grpChg chg="mod">
          <ac:chgData name="ERIC EPPE" userId="1ac0157e-4a55-430f-8980-e0d1d019c7c5" providerId="ADAL" clId="{F2513B40-9C35-44D3-924D-1558AA81AF63}" dt="2023-10-05T17:36:59.946" v="367"/>
          <ac:grpSpMkLst>
            <pc:docMk/>
            <pc:sldMk cId="3412033593" sldId="2147475619"/>
            <ac:grpSpMk id="315" creationId="{F876AE1C-583C-1E86-1D5C-9B4AB0A5EF43}"/>
          </ac:grpSpMkLst>
        </pc:grpChg>
        <pc:grpChg chg="add del mod">
          <ac:chgData name="ERIC EPPE" userId="1ac0157e-4a55-430f-8980-e0d1d019c7c5" providerId="ADAL" clId="{F2513B40-9C35-44D3-924D-1558AA81AF63}" dt="2023-10-05T17:44:28.147" v="430" actId="478"/>
          <ac:grpSpMkLst>
            <pc:docMk/>
            <pc:sldMk cId="3412033593" sldId="2147475619"/>
            <ac:grpSpMk id="328" creationId="{9CB6C535-95B7-0D37-7B52-BFF41E4D7C1D}"/>
          </ac:grpSpMkLst>
        </pc:grpChg>
        <pc:grpChg chg="add mod">
          <ac:chgData name="ERIC EPPE" userId="1ac0157e-4a55-430f-8980-e0d1d019c7c5" providerId="ADAL" clId="{F2513B40-9C35-44D3-924D-1558AA81AF63}" dt="2023-10-05T17:47:14.099" v="473" actId="164"/>
          <ac:grpSpMkLst>
            <pc:docMk/>
            <pc:sldMk cId="3412033593" sldId="2147475619"/>
            <ac:grpSpMk id="330" creationId="{09C93435-6409-7279-1447-D508512DF783}"/>
          </ac:grpSpMkLst>
        </pc:grpChg>
        <pc:grpChg chg="mod">
          <ac:chgData name="ERIC EPPE" userId="1ac0157e-4a55-430f-8980-e0d1d019c7c5" providerId="ADAL" clId="{F2513B40-9C35-44D3-924D-1558AA81AF63}" dt="2023-10-05T17:44:50.974" v="431"/>
          <ac:grpSpMkLst>
            <pc:docMk/>
            <pc:sldMk cId="3412033593" sldId="2147475619"/>
            <ac:grpSpMk id="332" creationId="{857A071C-7F97-398A-03DC-922A9AB5A2A5}"/>
          </ac:grpSpMkLst>
        </pc:grpChg>
        <pc:grpChg chg="add mod">
          <ac:chgData name="ERIC EPPE" userId="1ac0157e-4a55-430f-8980-e0d1d019c7c5" providerId="ADAL" clId="{F2513B40-9C35-44D3-924D-1558AA81AF63}" dt="2023-10-05T17:47:17.920" v="475" actId="1076"/>
          <ac:grpSpMkLst>
            <pc:docMk/>
            <pc:sldMk cId="3412033593" sldId="2147475619"/>
            <ac:grpSpMk id="335" creationId="{7C64A6E1-7997-9EB9-CCA7-7AB31B4B470F}"/>
          </ac:grpSpMkLst>
        </pc:grpChg>
        <pc:grpChg chg="add mod">
          <ac:chgData name="ERIC EPPE" userId="1ac0157e-4a55-430f-8980-e0d1d019c7c5" providerId="ADAL" clId="{F2513B40-9C35-44D3-924D-1558AA81AF63}" dt="2023-10-05T17:49:48.455" v="555" actId="1076"/>
          <ac:grpSpMkLst>
            <pc:docMk/>
            <pc:sldMk cId="3412033593" sldId="2147475619"/>
            <ac:grpSpMk id="337" creationId="{EA09953A-D82F-A6E7-604D-9DC958DE9F60}"/>
          </ac:grpSpMkLst>
        </pc:grpChg>
        <pc:grpChg chg="mod">
          <ac:chgData name="ERIC EPPE" userId="1ac0157e-4a55-430f-8980-e0d1d019c7c5" providerId="ADAL" clId="{F2513B40-9C35-44D3-924D-1558AA81AF63}" dt="2023-10-05T17:49:04.061" v="550"/>
          <ac:grpSpMkLst>
            <pc:docMk/>
            <pc:sldMk cId="3412033593" sldId="2147475619"/>
            <ac:grpSpMk id="339" creationId="{26FBBAF9-D384-584E-7215-3FC4EB386A9D}"/>
          </ac:grpSpMkLst>
        </pc:grpChg>
        <pc:grpChg chg="mod">
          <ac:chgData name="ERIC EPPE" userId="1ac0157e-4a55-430f-8980-e0d1d019c7c5" providerId="ADAL" clId="{F2513B40-9C35-44D3-924D-1558AA81AF63}" dt="2023-10-05T17:49:04.061" v="550"/>
          <ac:grpSpMkLst>
            <pc:docMk/>
            <pc:sldMk cId="3412033593" sldId="2147475619"/>
            <ac:grpSpMk id="341" creationId="{A832C168-9300-DBAC-09D2-363EC4340222}"/>
          </ac:grpSpMkLst>
        </pc:grpChg>
        <pc:picChg chg="mod">
          <ac:chgData name="ERIC EPPE" userId="1ac0157e-4a55-430f-8980-e0d1d019c7c5" providerId="ADAL" clId="{F2513B40-9C35-44D3-924D-1558AA81AF63}" dt="2023-10-05T17:29:48.627" v="273"/>
          <ac:picMkLst>
            <pc:docMk/>
            <pc:sldMk cId="3412033593" sldId="2147475619"/>
            <ac:picMk id="6" creationId="{FD6F5BBA-6D30-245B-440A-374538E09C36}"/>
          </ac:picMkLst>
        </pc:picChg>
        <pc:picChg chg="mod">
          <ac:chgData name="ERIC EPPE" userId="1ac0157e-4a55-430f-8980-e0d1d019c7c5" providerId="ADAL" clId="{F2513B40-9C35-44D3-924D-1558AA81AF63}" dt="2023-10-05T17:29:48.627" v="273"/>
          <ac:picMkLst>
            <pc:docMk/>
            <pc:sldMk cId="3412033593" sldId="2147475619"/>
            <ac:picMk id="8" creationId="{EF53B914-21DD-35C5-F761-A08A7F063C21}"/>
          </ac:picMkLst>
        </pc:picChg>
        <pc:picChg chg="mod">
          <ac:chgData name="ERIC EPPE" userId="1ac0157e-4a55-430f-8980-e0d1d019c7c5" providerId="ADAL" clId="{F2513B40-9C35-44D3-924D-1558AA81AF63}" dt="2023-10-05T17:29:48.627" v="273"/>
          <ac:picMkLst>
            <pc:docMk/>
            <pc:sldMk cId="3412033593" sldId="2147475619"/>
            <ac:picMk id="9" creationId="{DF561C3A-B86E-54DD-8CE5-28B4F92831A5}"/>
          </ac:picMkLst>
        </pc:picChg>
        <pc:picChg chg="mod">
          <ac:chgData name="ERIC EPPE" userId="1ac0157e-4a55-430f-8980-e0d1d019c7c5" providerId="ADAL" clId="{F2513B40-9C35-44D3-924D-1558AA81AF63}" dt="2023-10-05T17:30:05.963" v="276"/>
          <ac:picMkLst>
            <pc:docMk/>
            <pc:sldMk cId="3412033593" sldId="2147475619"/>
            <ac:picMk id="11" creationId="{FCDD0A82-F330-2A47-2187-250141A82FCE}"/>
          </ac:picMkLst>
        </pc:picChg>
        <pc:picChg chg="mod">
          <ac:chgData name="ERIC EPPE" userId="1ac0157e-4a55-430f-8980-e0d1d019c7c5" providerId="ADAL" clId="{F2513B40-9C35-44D3-924D-1558AA81AF63}" dt="2023-10-05T17:30:05.963" v="276"/>
          <ac:picMkLst>
            <pc:docMk/>
            <pc:sldMk cId="3412033593" sldId="2147475619"/>
            <ac:picMk id="13" creationId="{9761E55E-3592-70F6-E013-9D7B0FC3B3C2}"/>
          </ac:picMkLst>
        </pc:picChg>
        <pc:picChg chg="mod">
          <ac:chgData name="ERIC EPPE" userId="1ac0157e-4a55-430f-8980-e0d1d019c7c5" providerId="ADAL" clId="{F2513B40-9C35-44D3-924D-1558AA81AF63}" dt="2023-10-05T17:30:15.026" v="287" actId="1076"/>
          <ac:picMkLst>
            <pc:docMk/>
            <pc:sldMk cId="3412033593" sldId="2147475619"/>
            <ac:picMk id="14" creationId="{55893D6E-6151-3F38-0BF0-363DE6C7A434}"/>
          </ac:picMkLst>
        </pc:picChg>
        <pc:picChg chg="mod">
          <ac:chgData name="ERIC EPPE" userId="1ac0157e-4a55-430f-8980-e0d1d019c7c5" providerId="ADAL" clId="{F2513B40-9C35-44D3-924D-1558AA81AF63}" dt="2023-10-05T17:30:29.338" v="292"/>
          <ac:picMkLst>
            <pc:docMk/>
            <pc:sldMk cId="3412033593" sldId="2147475619"/>
            <ac:picMk id="16" creationId="{6B9BDD45-C8E3-6C11-257B-1C2133682A56}"/>
          </ac:picMkLst>
        </pc:picChg>
        <pc:picChg chg="mod">
          <ac:chgData name="ERIC EPPE" userId="1ac0157e-4a55-430f-8980-e0d1d019c7c5" providerId="ADAL" clId="{F2513B40-9C35-44D3-924D-1558AA81AF63}" dt="2023-10-05T17:30:29.338" v="292"/>
          <ac:picMkLst>
            <pc:docMk/>
            <pc:sldMk cId="3412033593" sldId="2147475619"/>
            <ac:picMk id="18" creationId="{0178FCC4-5E71-3E7E-214C-698227F4C0F3}"/>
          </ac:picMkLst>
        </pc:picChg>
        <pc:picChg chg="mod">
          <ac:chgData name="ERIC EPPE" userId="1ac0157e-4a55-430f-8980-e0d1d019c7c5" providerId="ADAL" clId="{F2513B40-9C35-44D3-924D-1558AA81AF63}" dt="2023-10-05T17:30:29.338" v="292"/>
          <ac:picMkLst>
            <pc:docMk/>
            <pc:sldMk cId="3412033593" sldId="2147475619"/>
            <ac:picMk id="19" creationId="{DA6B2288-2488-F526-0E3A-C0A79D833514}"/>
          </ac:picMkLst>
        </pc:picChg>
        <pc:picChg chg="mod">
          <ac:chgData name="ERIC EPPE" userId="1ac0157e-4a55-430f-8980-e0d1d019c7c5" providerId="ADAL" clId="{F2513B40-9C35-44D3-924D-1558AA81AF63}" dt="2023-10-05T17:30:29.338" v="292"/>
          <ac:picMkLst>
            <pc:docMk/>
            <pc:sldMk cId="3412033593" sldId="2147475619"/>
            <ac:picMk id="21" creationId="{44505FE9-A8A6-AA33-2487-7F4C1E0C6D70}"/>
          </ac:picMkLst>
        </pc:picChg>
        <pc:picChg chg="mod">
          <ac:chgData name="ERIC EPPE" userId="1ac0157e-4a55-430f-8980-e0d1d019c7c5" providerId="ADAL" clId="{F2513B40-9C35-44D3-924D-1558AA81AF63}" dt="2023-10-05T17:30:29.338" v="292"/>
          <ac:picMkLst>
            <pc:docMk/>
            <pc:sldMk cId="3412033593" sldId="2147475619"/>
            <ac:picMk id="23" creationId="{95FF7C92-E329-6246-10FB-C2D91F0113E9}"/>
          </ac:picMkLst>
        </pc:picChg>
        <pc:picChg chg="mod">
          <ac:chgData name="ERIC EPPE" userId="1ac0157e-4a55-430f-8980-e0d1d019c7c5" providerId="ADAL" clId="{F2513B40-9C35-44D3-924D-1558AA81AF63}" dt="2023-10-05T17:30:29.338" v="292"/>
          <ac:picMkLst>
            <pc:docMk/>
            <pc:sldMk cId="3412033593" sldId="2147475619"/>
            <ac:picMk id="24" creationId="{2E9BA44A-44A7-9B0E-D57E-9A621FFAF30F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26" creationId="{10968E39-1A7A-D3CC-4848-3003DBBFE825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28" creationId="{E01E809A-5397-71F7-768C-5FD0D1D1F6EE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29" creationId="{5615B2E9-8A32-CD59-E529-2695427DC9A1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31" creationId="{5ECE68C0-FA42-9F4E-66A6-861801E2A016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33" creationId="{7E7374A5-1B80-8CFB-BBC8-2A8ADB65E555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34" creationId="{2E28405B-5F17-B369-2FC2-A325FCC24880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36" creationId="{7F7FB68F-7DEF-3FD1-E7ED-2A3E6945B9B2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38" creationId="{34F18706-AE68-DF70-6721-1D20C80D5AF1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39" creationId="{194F7B03-2A97-C84A-64ED-D02FC9B228C7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41" creationId="{02AB67A8-C828-DA28-AD29-58C727B00E46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43" creationId="{A32E031E-9FD5-1A20-681A-B21EDE25F99B}"/>
          </ac:picMkLst>
        </pc:picChg>
        <pc:picChg chg="mod">
          <ac:chgData name="ERIC EPPE" userId="1ac0157e-4a55-430f-8980-e0d1d019c7c5" providerId="ADAL" clId="{F2513B40-9C35-44D3-924D-1558AA81AF63}" dt="2023-10-05T17:30:44.481" v="303"/>
          <ac:picMkLst>
            <pc:docMk/>
            <pc:sldMk cId="3412033593" sldId="2147475619"/>
            <ac:picMk id="44" creationId="{0B7BC6FD-B98E-5482-0BE1-77AA8C3F1A0A}"/>
          </ac:picMkLst>
        </pc:picChg>
        <pc:picChg chg="mod">
          <ac:chgData name="ERIC EPPE" userId="1ac0157e-4a55-430f-8980-e0d1d019c7c5" providerId="ADAL" clId="{F2513B40-9C35-44D3-924D-1558AA81AF63}" dt="2023-10-05T17:31:38.399" v="323"/>
          <ac:picMkLst>
            <pc:docMk/>
            <pc:sldMk cId="3412033593" sldId="2147475619"/>
            <ac:picMk id="46" creationId="{BE197071-D450-805A-1F7E-18EDDE15B60A}"/>
          </ac:picMkLst>
        </pc:picChg>
        <pc:picChg chg="mod">
          <ac:chgData name="ERIC EPPE" userId="1ac0157e-4a55-430f-8980-e0d1d019c7c5" providerId="ADAL" clId="{F2513B40-9C35-44D3-924D-1558AA81AF63}" dt="2023-10-05T17:31:38.399" v="323"/>
          <ac:picMkLst>
            <pc:docMk/>
            <pc:sldMk cId="3412033593" sldId="2147475619"/>
            <ac:picMk id="48" creationId="{C4C0473F-0468-EE98-C99C-9D150FC1D88F}"/>
          </ac:picMkLst>
        </pc:picChg>
        <pc:picChg chg="mod">
          <ac:chgData name="ERIC EPPE" userId="1ac0157e-4a55-430f-8980-e0d1d019c7c5" providerId="ADAL" clId="{F2513B40-9C35-44D3-924D-1558AA81AF63}" dt="2023-10-05T17:31:38.399" v="323"/>
          <ac:picMkLst>
            <pc:docMk/>
            <pc:sldMk cId="3412033593" sldId="2147475619"/>
            <ac:picMk id="49" creationId="{B7592A29-D2F4-B3AA-0F07-614AD11C3530}"/>
          </ac:picMkLst>
        </pc:picChg>
        <pc:picChg chg="mod">
          <ac:chgData name="ERIC EPPE" userId="1ac0157e-4a55-430f-8980-e0d1d019c7c5" providerId="ADAL" clId="{F2513B40-9C35-44D3-924D-1558AA81AF63}" dt="2023-10-05T17:31:38.399" v="323"/>
          <ac:picMkLst>
            <pc:docMk/>
            <pc:sldMk cId="3412033593" sldId="2147475619"/>
            <ac:picMk id="51" creationId="{A3121A25-F0B9-3D37-1009-77D4D0782BF2}"/>
          </ac:picMkLst>
        </pc:picChg>
        <pc:picChg chg="mod">
          <ac:chgData name="ERIC EPPE" userId="1ac0157e-4a55-430f-8980-e0d1d019c7c5" providerId="ADAL" clId="{F2513B40-9C35-44D3-924D-1558AA81AF63}" dt="2023-10-05T17:31:38.399" v="323"/>
          <ac:picMkLst>
            <pc:docMk/>
            <pc:sldMk cId="3412033593" sldId="2147475619"/>
            <ac:picMk id="53" creationId="{4D3E89DF-41EE-39A4-76B9-91441FE7BB9D}"/>
          </ac:picMkLst>
        </pc:picChg>
        <pc:picChg chg="mod">
          <ac:chgData name="ERIC EPPE" userId="1ac0157e-4a55-430f-8980-e0d1d019c7c5" providerId="ADAL" clId="{F2513B40-9C35-44D3-924D-1558AA81AF63}" dt="2023-10-05T17:40:53.989" v="423" actId="1076"/>
          <ac:picMkLst>
            <pc:docMk/>
            <pc:sldMk cId="3412033593" sldId="2147475619"/>
            <ac:picMk id="54" creationId="{7D0F1872-B6C8-C6DD-B465-FBF58938FCB4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74" creationId="{8CF4D0E9-0D68-BEAC-126B-3CE48114FD86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76" creationId="{90B606EB-1B86-0308-D69C-90242F3CF520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77" creationId="{6D80C165-0835-0AE4-740B-1E4C936CD850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78" creationId="{6387F844-7AFE-CA5F-B697-4F3570DD1BFA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0" creationId="{8E9F0030-18B3-6C0F-93A3-6DAC892C6A8A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1" creationId="{9EA25FA5-FC57-F8AF-D5A3-6A43A3CBE3C7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2" creationId="{B0F0AE87-5D2A-41A3-CD3F-6B4BD249E132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4" creationId="{04FB10ED-0340-23E4-B013-D1A70D927357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5" creationId="{C15D5625-A1C4-811F-4E19-DF8B2A26326B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6" creationId="{0D429033-B5A5-1103-8100-A8EFD1861635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8" creationId="{C42BD1A3-1BC4-9040-052F-B73BC41051C1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89" creationId="{EC192AD2-ACA5-C8D7-38F9-908434AC87DA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90" creationId="{12756773-0442-DF46-1DE5-47102AD2F2FD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92" creationId="{220014FB-8FCF-1165-CBC0-61DBEA609138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93" creationId="{F7487D5B-4D34-4E63-2660-044698B7C7E1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94" creationId="{625CEBFA-7B87-206A-50D2-546A8E686BC7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96" creationId="{7B81DCF5-D1EB-712C-CF91-CE30C3AA339E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97" creationId="{8F85440D-D2AF-1F29-BA9C-C4A960D6C0D2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98" creationId="{0A6AAE5D-9E12-6E14-44EF-B05B28BA154F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0" creationId="{6D3FA19C-6E4E-E4FE-75C2-D0D9C3B0C6DC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1" creationId="{6D1AD0A7-055A-26C7-3550-74D9B1D77827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2" creationId="{1CC7E1B9-7635-59C9-A21D-63E74F18BDD6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4" creationId="{198BE037-341D-ACFF-424D-6B23798660D3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5" creationId="{1C386E16-BFFE-6589-BA2B-F609F220C16A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6" creationId="{692935CD-5D2E-6DAB-B625-8D691B196B30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8" creationId="{DBBF8A47-F829-CB12-E03E-F1D30A1766E6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09" creationId="{053E88E7-1B2D-79F7-DD29-AC6365CAEF58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10" creationId="{88C746D5-DF59-B7D2-F2AE-1CD31AB61753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12" creationId="{DD813B9F-1EE4-A973-2748-EBAD95B69169}"/>
          </ac:picMkLst>
        </pc:picChg>
        <pc:picChg chg="mod">
          <ac:chgData name="ERIC EPPE" userId="1ac0157e-4a55-430f-8980-e0d1d019c7c5" providerId="ADAL" clId="{F2513B40-9C35-44D3-924D-1558AA81AF63}" dt="2023-10-05T17:33:31.973" v="348"/>
          <ac:picMkLst>
            <pc:docMk/>
            <pc:sldMk cId="3412033593" sldId="2147475619"/>
            <ac:picMk id="113" creationId="{83222FF7-FF6C-F753-A594-972923CC2D2B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25" creationId="{494681DB-C126-623D-0F1F-B67B6F09812E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27" creationId="{AF2BFC9B-9286-AEB1-8B7A-1170FC5142FE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28" creationId="{963A290B-1122-203A-54D4-C7E7CE800DB8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29" creationId="{2CCAAA59-67EE-F5AC-AADD-2372A4E44621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31" creationId="{24343F79-EDF7-81B6-E825-6AA922C65869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32" creationId="{A3C04C54-E93B-5429-6EDE-4B1CD2267DA4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33" creationId="{C2DAC83D-E861-2CF5-5642-E1ABA7D22B0F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35" creationId="{13FAB993-EC80-8A6A-25D4-0B928E540DB3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36" creationId="{92156974-949C-4CB6-B932-C175B24D0F97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37" creationId="{B6BB7A35-751D-0D8D-56E2-056BCF29A65C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39" creationId="{DE423893-D5FE-2774-BE79-0A1A3D6B16AC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0" creationId="{E5BB2B66-BE80-1808-ADE0-E39617CA8B5D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1" creationId="{CE7796CB-ED60-1320-0BD7-0FED52BA6413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3" creationId="{568B335A-EA71-7A56-0EE7-F4BEEA113B6D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4" creationId="{5BDFECE1-3B71-62BA-75A7-35439893E44C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5" creationId="{C32F6919-82B9-EFE4-11F1-0ED1E45F5679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7" creationId="{4C7F3746-AD8C-5FF0-9014-03CC60772B2E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8" creationId="{9058149C-A26B-F28B-1B30-06D171529D1C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49" creationId="{262EF128-5B29-ABEE-F5A7-81557EEF4B88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51" creationId="{D88D2612-C1BD-9DE8-B04E-525C85E95F01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52" creationId="{0BC0D1EA-37F1-9648-F980-8D47D410C8C0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53" creationId="{7CFCE96C-BC05-B428-16E6-8F6CBA208CED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55" creationId="{6D933E35-8B75-0126-7763-4FA3A8F314A9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56" creationId="{5908F27B-7CFF-492F-4AE6-C4B5CCCF470C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57" creationId="{F62FA41A-9E25-55A0-BCCD-9B9693AB6783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59" creationId="{0D13FCFF-32F6-1925-DC52-A1793A73DD62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60" creationId="{85F3D192-9655-4A06-20B6-3DB5484E5EFF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61" creationId="{C9618A21-72FE-625D-70E0-4D10069FA658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63" creationId="{EBDF7EB8-5240-BC31-FA73-673BC7E88EAD}"/>
          </ac:picMkLst>
        </pc:picChg>
        <pc:picChg chg="mod">
          <ac:chgData name="ERIC EPPE" userId="1ac0157e-4a55-430f-8980-e0d1d019c7c5" providerId="ADAL" clId="{F2513B40-9C35-44D3-924D-1558AA81AF63}" dt="2023-10-05T17:33:44.416" v="350"/>
          <ac:picMkLst>
            <pc:docMk/>
            <pc:sldMk cId="3412033593" sldId="2147475619"/>
            <ac:picMk id="164" creationId="{EBCDEFDD-4761-D91D-F28F-2A3765DE3A0B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76" creationId="{5A18E412-31A2-96A2-241B-5D8826A56349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78" creationId="{6CEFC1E0-7213-CAB1-AE7B-B65147B53804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79" creationId="{16DE7839-1014-D96F-E629-70B835A9840A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80" creationId="{6BE153F2-3C55-4F8F-316A-11C0EF5120B3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82" creationId="{F9A2D7D9-5659-3307-3D51-DA4C081C36A0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83" creationId="{87C72983-C468-FC58-A237-152ECC108D74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84" creationId="{34135B96-ADF9-B450-1A78-A52BED4F7958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86" creationId="{C9EB8CDF-DF7D-E916-929D-BD95DCA23D72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87" creationId="{4B67ED87-6E8F-FA61-CBAF-346793AE27FB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88" creationId="{7D83CEC9-CA68-CD83-8BF1-2E1000CD2ED9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0" creationId="{8444F8C7-3E43-6F89-20BB-63C50EE228E8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1" creationId="{EECC11A9-C3BF-22A3-594B-30112B5E13E7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2" creationId="{14765DCA-41FA-278A-747B-160D03FD1723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4" creationId="{1766C130-DE41-5100-0BBF-83EEAC7D0541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5" creationId="{B86EA756-125F-2E24-11D3-6FB8D284DC0C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6" creationId="{1DADB1E5-B0DF-45A5-6011-A2BEFAFB04C3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8" creationId="{94A6E331-76D5-F537-6CDA-10A948D87325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199" creationId="{0A4A2989-5249-7002-04C2-2341716CBA7C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00" creationId="{08B980C8-B473-B84F-6E2B-239D24A70A28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02" creationId="{AA5F0FCA-CF77-3AE6-1DC1-0433771234E7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03" creationId="{7F3779F2-1673-5A1E-FDA7-3AA98D427399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04" creationId="{051493AB-56E8-4ACE-BCBF-60C300F9ACA1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06" creationId="{735C63C0-DD69-2A51-6382-3DC0F1DF6142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07" creationId="{2ADDD29B-0EFA-9AD7-577B-49C1E81BC86F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08" creationId="{1BFEF524-65EA-575A-7A92-8211A994500C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10" creationId="{26238079-976F-A92B-207B-7BC2512BFD77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11" creationId="{85EF0B18-A75A-0AFF-8618-0A1921C3AE60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12" creationId="{9CDF8D6F-7B14-F6C6-6763-262648B96465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14" creationId="{1E2BBB36-68DA-0B9D-5EEF-960B7EB96283}"/>
          </ac:picMkLst>
        </pc:picChg>
        <pc:picChg chg="mod">
          <ac:chgData name="ERIC EPPE" userId="1ac0157e-4a55-430f-8980-e0d1d019c7c5" providerId="ADAL" clId="{F2513B40-9C35-44D3-924D-1558AA81AF63}" dt="2023-10-05T17:33:45.993" v="351"/>
          <ac:picMkLst>
            <pc:docMk/>
            <pc:sldMk cId="3412033593" sldId="2147475619"/>
            <ac:picMk id="215" creationId="{270242DB-B3E1-2811-07B3-043250B56A17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27" creationId="{374F9055-9A47-C218-CD65-BE402961BF21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29" creationId="{5A636D44-031B-1836-4FC2-A7200E49FB1D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0" creationId="{AEDD358B-E587-9149-B56E-E2EACBFF96E7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1" creationId="{A6F15563-7554-5BE0-C2D5-5E90F7C10531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3" creationId="{042CEF19-5AA4-E718-3604-13EFA06C66F8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4" creationId="{E9CC2DFB-0D83-A377-B366-0B01EBB4400C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5" creationId="{BA786D8C-6200-4450-3F3E-CC8B48D3695B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7" creationId="{3060C6DE-A03F-E4CC-21FC-C2E73D589391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8" creationId="{284572E6-F198-3DB7-D076-FD169E1A5A48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39" creationId="{44449D4F-EC7C-29C6-8E45-4475E260E421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41" creationId="{4826A0AA-971B-42CE-CA0E-3558EE408628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42" creationId="{AB715B88-8B0A-6D20-EE63-66B4C91C8644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43" creationId="{6018962C-5478-7443-0F08-4A3974D7A70A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45" creationId="{8F1B0EBD-03C3-0DA1-3F83-9800C28C9AB0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46" creationId="{BAA56CA1-B21F-D1FE-F1DB-E6CB55047BF3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47" creationId="{12D9587A-2B8A-140F-45B2-2AD8DAAF5500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49" creationId="{FEFCED8A-BBAE-C5E9-E611-95AA2B6FFC08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50" creationId="{C6D0FA5A-646A-29F1-C4FB-856C9F7DF073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51" creationId="{0CC481EA-2447-EB87-21D9-0D53207FFAE2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53" creationId="{96F6F223-FCEA-6308-B740-C34031D89A7F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54" creationId="{313CB258-6080-8F84-9878-F00A2B958C0D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55" creationId="{CC5FEA75-8B05-1D8D-9603-BF75D3529734}"/>
          </ac:picMkLst>
        </pc:picChg>
        <pc:picChg chg="mod">
          <ac:chgData name="ERIC EPPE" userId="1ac0157e-4a55-430f-8980-e0d1d019c7c5" providerId="ADAL" clId="{F2513B40-9C35-44D3-924D-1558AA81AF63}" dt="2023-10-05T17:35:40.961" v="363" actId="1076"/>
          <ac:picMkLst>
            <pc:docMk/>
            <pc:sldMk cId="3412033593" sldId="2147475619"/>
            <ac:picMk id="257" creationId="{6E696DA5-73F3-EAF6-E433-F9202F3B2CFB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58" creationId="{7B427E29-383C-C19F-4D91-776C284C7A3C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59" creationId="{867827CA-7696-5B9E-90B7-EFE52843B867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61" creationId="{31DC0AE6-0DBC-8C14-F3DD-01526512B9B5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62" creationId="{AB790C10-5183-1C57-A930-B0C7B4F04A61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63" creationId="{80E0E5D5-C0AD-44B6-3F57-60FDB8DBE96B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65" creationId="{B2E62333-FECC-A015-1CBA-CAC4D0B34D03}"/>
          </ac:picMkLst>
        </pc:picChg>
        <pc:picChg chg="mod">
          <ac:chgData name="ERIC EPPE" userId="1ac0157e-4a55-430f-8980-e0d1d019c7c5" providerId="ADAL" clId="{F2513B40-9C35-44D3-924D-1558AA81AF63}" dt="2023-10-05T17:34:09.827" v="353"/>
          <ac:picMkLst>
            <pc:docMk/>
            <pc:sldMk cId="3412033593" sldId="2147475619"/>
            <ac:picMk id="266" creationId="{2E22BFF9-B4B5-1FD1-E40C-841FCA792510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78" creationId="{76AF1F1C-17BA-7932-D904-42CD9075AB09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0" creationId="{575E2160-BEB5-4733-996F-71F06AA946C6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1" creationId="{1D8D24C3-1AE0-C15F-9E94-2A98B7BB5196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2" creationId="{A6E3A728-2410-7F33-7A8B-BF6C1D3B803E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4" creationId="{A68CFE7E-A24E-0ACE-F1A0-F82C3A9B9307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5" creationId="{D89A017B-1566-DEA4-040B-E775C970B8DE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6" creationId="{F1EEFCF2-30DC-9931-1233-6A95B16563EA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8" creationId="{4B61478D-1B4C-7B09-49E2-51117A3DA20C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89" creationId="{CE1B7556-AA9C-156B-7098-C876C562F8A2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90" creationId="{BA4FB054-0E63-ECBB-04F0-AE16C7109E45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92" creationId="{C3FEDC54-3631-7F23-B3C0-ED6584257B69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93" creationId="{0E90C818-0993-B8C1-9974-225ECD4B3EB4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94" creationId="{1513D36C-7B27-C069-B88A-E64403422A5F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96" creationId="{B87D6123-C2B2-DF67-F710-105013AA7966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97" creationId="{111CD2A4-8065-46B1-F766-BD786BA2807D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298" creationId="{63A7D598-BFA2-8DB4-2BFD-CAC1A3E491C6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0" creationId="{25717D54-BADF-47D6-1E06-36960D888090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1" creationId="{95FB086B-2D3B-33FA-8191-028415B39AB1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2" creationId="{A5DC8CF7-3C68-BF67-DD86-A2822B141B49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4" creationId="{03660395-4552-C86D-4AFA-8370D5CDBBEF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5" creationId="{A9D30A80-167F-E0FB-3818-A184EB477E92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6" creationId="{2F17D802-DDEE-9325-EA34-581F40B4BB7B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8" creationId="{0CB53373-7C56-123D-26C7-8B5B0BCC0ADD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09" creationId="{16E204ED-69CA-DB59-E5F3-FB5B89352436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10" creationId="{49A71BEC-49DB-6F4E-9A7A-45E87BAE8E87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12" creationId="{CBDE3C41-B166-3334-E247-59D7030058C8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13" creationId="{BC39BD15-B362-7D56-8E53-D4C9F4D55FFD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14" creationId="{F707F840-C15A-F178-5FEF-9E405252728A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16" creationId="{DCF3A266-920E-5B09-E2CF-CCE7695F2ACA}"/>
          </ac:picMkLst>
        </pc:picChg>
        <pc:picChg chg="mod">
          <ac:chgData name="ERIC EPPE" userId="1ac0157e-4a55-430f-8980-e0d1d019c7c5" providerId="ADAL" clId="{F2513B40-9C35-44D3-924D-1558AA81AF63}" dt="2023-10-05T17:36:59.946" v="367"/>
          <ac:picMkLst>
            <pc:docMk/>
            <pc:sldMk cId="3412033593" sldId="2147475619"/>
            <ac:picMk id="317" creationId="{4448AF9F-07E9-9B46-F893-8C1C366ECAAB}"/>
          </ac:picMkLst>
        </pc:picChg>
        <pc:picChg chg="add mod">
          <ac:chgData name="ERIC EPPE" userId="1ac0157e-4a55-430f-8980-e0d1d019c7c5" providerId="ADAL" clId="{F2513B40-9C35-44D3-924D-1558AA81AF63}" dt="2023-10-05T17:47:14.099" v="473" actId="164"/>
          <ac:picMkLst>
            <pc:docMk/>
            <pc:sldMk cId="3412033593" sldId="2147475619"/>
            <ac:picMk id="329" creationId="{057D4778-456C-01AF-25F6-3258D187F6EB}"/>
          </ac:picMkLst>
        </pc:picChg>
        <pc:picChg chg="mod">
          <ac:chgData name="ERIC EPPE" userId="1ac0157e-4a55-430f-8980-e0d1d019c7c5" providerId="ADAL" clId="{F2513B40-9C35-44D3-924D-1558AA81AF63}" dt="2023-10-05T17:44:50.974" v="431"/>
          <ac:picMkLst>
            <pc:docMk/>
            <pc:sldMk cId="3412033593" sldId="2147475619"/>
            <ac:picMk id="331" creationId="{4491B737-ECA5-1491-4C38-FD38873FC10C}"/>
          </ac:picMkLst>
        </pc:picChg>
        <pc:picChg chg="mod">
          <ac:chgData name="ERIC EPPE" userId="1ac0157e-4a55-430f-8980-e0d1d019c7c5" providerId="ADAL" clId="{F2513B40-9C35-44D3-924D-1558AA81AF63}" dt="2023-10-05T17:44:50.974" v="431"/>
          <ac:picMkLst>
            <pc:docMk/>
            <pc:sldMk cId="3412033593" sldId="2147475619"/>
            <ac:picMk id="333" creationId="{10342733-D5B7-A3F4-83CA-0BF444AA04EA}"/>
          </ac:picMkLst>
        </pc:picChg>
        <pc:picChg chg="mod">
          <ac:chgData name="ERIC EPPE" userId="1ac0157e-4a55-430f-8980-e0d1d019c7c5" providerId="ADAL" clId="{F2513B40-9C35-44D3-924D-1558AA81AF63}" dt="2023-10-05T17:44:50.974" v="431"/>
          <ac:picMkLst>
            <pc:docMk/>
            <pc:sldMk cId="3412033593" sldId="2147475619"/>
            <ac:picMk id="334" creationId="{33184A1D-C055-E329-9C42-F3EE392A591F}"/>
          </ac:picMkLst>
        </pc:picChg>
        <pc:picChg chg="mod">
          <ac:chgData name="ERIC EPPE" userId="1ac0157e-4a55-430f-8980-e0d1d019c7c5" providerId="ADAL" clId="{F2513B40-9C35-44D3-924D-1558AA81AF63}" dt="2023-10-05T17:49:04.061" v="550"/>
          <ac:picMkLst>
            <pc:docMk/>
            <pc:sldMk cId="3412033593" sldId="2147475619"/>
            <ac:picMk id="338" creationId="{5A40AD02-41A4-A10E-3DAD-225E662FE68A}"/>
          </ac:picMkLst>
        </pc:picChg>
        <pc:picChg chg="mod">
          <ac:chgData name="ERIC EPPE" userId="1ac0157e-4a55-430f-8980-e0d1d019c7c5" providerId="ADAL" clId="{F2513B40-9C35-44D3-924D-1558AA81AF63}" dt="2023-10-05T17:49:04.061" v="550"/>
          <ac:picMkLst>
            <pc:docMk/>
            <pc:sldMk cId="3412033593" sldId="2147475619"/>
            <ac:picMk id="340" creationId="{C6C73E7D-6357-98FC-5252-11FC5DE25F2F}"/>
          </ac:picMkLst>
        </pc:picChg>
        <pc:picChg chg="mod">
          <ac:chgData name="ERIC EPPE" userId="1ac0157e-4a55-430f-8980-e0d1d019c7c5" providerId="ADAL" clId="{F2513B40-9C35-44D3-924D-1558AA81AF63}" dt="2023-10-05T17:49:04.061" v="550"/>
          <ac:picMkLst>
            <pc:docMk/>
            <pc:sldMk cId="3412033593" sldId="2147475619"/>
            <ac:picMk id="342" creationId="{9B85D700-1AFC-631A-C54D-C080FDB6F82D}"/>
          </ac:picMkLst>
        </pc:picChg>
        <pc:picChg chg="mod">
          <ac:chgData name="ERIC EPPE" userId="1ac0157e-4a55-430f-8980-e0d1d019c7c5" providerId="ADAL" clId="{F2513B40-9C35-44D3-924D-1558AA81AF63}" dt="2023-10-05T17:49:04.061" v="550"/>
          <ac:picMkLst>
            <pc:docMk/>
            <pc:sldMk cId="3412033593" sldId="2147475619"/>
            <ac:picMk id="343" creationId="{1C475457-B789-7DDA-B032-0F21CB427383}"/>
          </ac:picMkLst>
        </pc:picChg>
        <pc:cxnChg chg="add del mod">
          <ac:chgData name="ERIC EPPE" userId="1ac0157e-4a55-430f-8980-e0d1d019c7c5" providerId="ADAL" clId="{F2513B40-9C35-44D3-924D-1558AA81AF63}" dt="2023-10-05T17:32:41.816" v="339" actId="478"/>
          <ac:cxnSpMkLst>
            <pc:docMk/>
            <pc:sldMk cId="3412033593" sldId="2147475619"/>
            <ac:cxnSpMk id="57" creationId="{1920D8EB-7876-C2B3-3030-9A7E37ACB886}"/>
          </ac:cxnSpMkLst>
        </pc:cxnChg>
        <pc:cxnChg chg="add del mod">
          <ac:chgData name="ERIC EPPE" userId="1ac0157e-4a55-430f-8980-e0d1d019c7c5" providerId="ADAL" clId="{F2513B40-9C35-44D3-924D-1558AA81AF63}" dt="2023-10-05T17:33:01.592" v="342" actId="478"/>
          <ac:cxnSpMkLst>
            <pc:docMk/>
            <pc:sldMk cId="3412033593" sldId="2147475619"/>
            <ac:cxnSpMk id="59" creationId="{3D89FA24-6C68-CF72-21A0-259A48CCCA24}"/>
          </ac:cxnSpMkLst>
        </pc:cxnChg>
        <pc:cxnChg chg="add del mod">
          <ac:chgData name="ERIC EPPE" userId="1ac0157e-4a55-430f-8980-e0d1d019c7c5" providerId="ADAL" clId="{F2513B40-9C35-44D3-924D-1558AA81AF63}" dt="2023-10-05T17:40:44.378" v="421" actId="478"/>
          <ac:cxnSpMkLst>
            <pc:docMk/>
            <pc:sldMk cId="3412033593" sldId="2147475619"/>
            <ac:cxnSpMk id="61" creationId="{8CCF1504-56C9-8CA3-7878-1654218B677F}"/>
          </ac:cxnSpMkLst>
        </pc:cxnChg>
        <pc:cxnChg chg="add mod">
          <ac:chgData name="ERIC EPPE" userId="1ac0157e-4a55-430f-8980-e0d1d019c7c5" providerId="ADAL" clId="{F2513B40-9C35-44D3-924D-1558AA81AF63}" dt="2023-10-05T17:44:04.086" v="428" actId="164"/>
          <ac:cxnSpMkLst>
            <pc:docMk/>
            <pc:sldMk cId="3412033593" sldId="2147475619"/>
            <ac:cxnSpMk id="320" creationId="{3AF5A268-4277-0CD7-49DE-2DB7C1554043}"/>
          </ac:cxnSpMkLst>
        </pc:cxnChg>
        <pc:cxnChg chg="add del mod ord">
          <ac:chgData name="ERIC EPPE" userId="1ac0157e-4a55-430f-8980-e0d1d019c7c5" providerId="ADAL" clId="{F2513B40-9C35-44D3-924D-1558AA81AF63}" dt="2023-10-05T17:40:23.904" v="417"/>
          <ac:cxnSpMkLst>
            <pc:docMk/>
            <pc:sldMk cId="3412033593" sldId="2147475619"/>
            <ac:cxnSpMk id="325" creationId="{E3BF84A8-70A3-9AAB-87CA-71B23890C878}"/>
          </ac:cxnSpMkLst>
        </pc:cxnChg>
        <pc:cxnChg chg="add mod ord">
          <ac:chgData name="ERIC EPPE" userId="1ac0157e-4a55-430f-8980-e0d1d019c7c5" providerId="ADAL" clId="{F2513B40-9C35-44D3-924D-1558AA81AF63}" dt="2023-10-05T17:44:04.086" v="428" actId="164"/>
          <ac:cxnSpMkLst>
            <pc:docMk/>
            <pc:sldMk cId="3412033593" sldId="2147475619"/>
            <ac:cxnSpMk id="327" creationId="{9979B5A2-0961-EC2F-8737-9667029DAA7F}"/>
          </ac:cxnSpMkLst>
        </pc:cxnChg>
      </pc:sldChg>
      <pc:sldChg chg="addSp modSp add mod modTransition">
        <pc:chgData name="ERIC EPPE" userId="1ac0157e-4a55-430f-8980-e0d1d019c7c5" providerId="ADAL" clId="{F2513B40-9C35-44D3-924D-1558AA81AF63}" dt="2023-10-05T18:56:10.294" v="847" actId="14861"/>
        <pc:sldMkLst>
          <pc:docMk/>
          <pc:sldMk cId="3412453592" sldId="2147475620"/>
        </pc:sldMkLst>
        <pc:spChg chg="mod">
          <ac:chgData name="ERIC EPPE" userId="1ac0157e-4a55-430f-8980-e0d1d019c7c5" providerId="ADAL" clId="{F2513B40-9C35-44D3-924D-1558AA81AF63}" dt="2023-10-05T17:45:35.515" v="466" actId="20577"/>
          <ac:spMkLst>
            <pc:docMk/>
            <pc:sldMk cId="3412453592" sldId="2147475620"/>
            <ac:spMk id="2" creationId="{37DA2611-71CE-4EFA-54BF-B9445A1D4C4E}"/>
          </ac:spMkLst>
        </pc:spChg>
        <pc:spChg chg="mod">
          <ac:chgData name="ERIC EPPE" userId="1ac0157e-4a55-430f-8980-e0d1d019c7c5" providerId="ADAL" clId="{F2513B40-9C35-44D3-924D-1558AA81AF63}" dt="2023-10-05T18:50:18.918" v="831"/>
          <ac:spMkLst>
            <pc:docMk/>
            <pc:sldMk cId="3412453592" sldId="2147475620"/>
            <ac:spMk id="3" creationId="{88FAD07F-45B5-8ACA-B906-BC6100FF0C7C}"/>
          </ac:spMkLst>
        </pc:spChg>
        <pc:spChg chg="add mod">
          <ac:chgData name="ERIC EPPE" userId="1ac0157e-4a55-430f-8980-e0d1d019c7c5" providerId="ADAL" clId="{F2513B40-9C35-44D3-924D-1558AA81AF63}" dt="2023-10-05T18:06:43.004" v="571" actId="113"/>
          <ac:spMkLst>
            <pc:docMk/>
            <pc:sldMk cId="3412453592" sldId="2147475620"/>
            <ac:spMk id="622" creationId="{DEF684D2-450B-FB75-957B-2C24E6A8C762}"/>
          </ac:spMkLst>
        </pc:spChg>
        <pc:spChg chg="add mod">
          <ac:chgData name="ERIC EPPE" userId="1ac0157e-4a55-430f-8980-e0d1d019c7c5" providerId="ADAL" clId="{F2513B40-9C35-44D3-924D-1558AA81AF63}" dt="2023-10-05T18:06:46.357" v="572" actId="113"/>
          <ac:spMkLst>
            <pc:docMk/>
            <pc:sldMk cId="3412453592" sldId="2147475620"/>
            <ac:spMk id="623" creationId="{4F46244E-4FFA-87DD-854E-C34A156937AB}"/>
          </ac:spMkLst>
        </pc:spChg>
        <pc:grpChg chg="add mod">
          <ac:chgData name="ERIC EPPE" userId="1ac0157e-4a55-430f-8980-e0d1d019c7c5" providerId="ADAL" clId="{F2513B40-9C35-44D3-924D-1558AA81AF63}" dt="2023-10-05T18:56:10.294" v="847" actId="14861"/>
          <ac:grpSpMkLst>
            <pc:docMk/>
            <pc:sldMk cId="3412453592" sldId="2147475620"/>
            <ac:grpSpMk id="4" creationId="{CEB4B435-04A3-310B-C94A-12B9DD5807A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" creationId="{A79151FE-57C7-D732-78DE-2A5604BE930E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8" creationId="{E599C824-8022-92E8-0DF4-1C1E212DB1A1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9" creationId="{D0C034D7-00FF-4091-3521-BD37EEC0AA9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0" creationId="{8D74E37A-B4DD-FCFA-4584-8270685E229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1" creationId="{63292531-F4C2-A16F-4A8D-4C59C9169D3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2" creationId="{8585B5FC-DCEB-3F99-9E65-6116854A67E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19" creationId="{2CBEF658-B2EB-BE40-B63C-C9731CB6931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21" creationId="{3E1A94E4-0667-276A-BC19-9B5F99629F7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22" creationId="{44FAC65A-C026-22B4-3637-C83DC2C73B0E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23" creationId="{772069FB-6E5A-BA3D-BF92-5546B12D954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24" creationId="{14C5433B-B08C-A2B1-7C75-36DD8525F98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25" creationId="{F154500E-D388-6DE8-6D2B-698080778841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26" creationId="{D54454D7-19EB-5AA4-FE33-985498E7102A}"/>
          </ac:grpSpMkLst>
        </pc:grpChg>
        <pc:grpChg chg="mod">
          <ac:chgData name="ERIC EPPE" userId="1ac0157e-4a55-430f-8980-e0d1d019c7c5" providerId="ADAL" clId="{F2513B40-9C35-44D3-924D-1558AA81AF63}" dt="2023-10-05T18:56:10.294" v="847" actId="14861"/>
          <ac:grpSpMkLst>
            <pc:docMk/>
            <pc:sldMk cId="3412453592" sldId="2147475620"/>
            <ac:grpSpMk id="328" creationId="{9CB6C535-95B7-0D37-7B52-BFF41E4D7C1D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29" creationId="{1B56B441-977E-B2CE-64C2-A22270A6A1C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30" creationId="{FD72290D-BAE3-75F1-5E52-CD9743166DE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31" creationId="{86015BBB-1C91-DE36-C751-9AAFE9BA68F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33" creationId="{2E72AAB6-2770-77CA-7B27-47E72074212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37" creationId="{B6EE8C43-C704-0811-D9E8-1B45A2DFBF9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41" creationId="{1FD196D6-76AB-7A65-1F80-9ED8EC4DBC0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45" creationId="{55916FDF-8AB6-BBDA-6CFC-7AA4A7A36AB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49" creationId="{6D742B80-FE5F-A244-3F0A-FEEB35AE7AE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53" creationId="{198D9BB2-3D68-C5B3-5952-B815B534B65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57" creationId="{5C722BD7-D88D-C45B-5981-985F381952B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61" creationId="{FDBFC91D-C440-56B9-ACEC-0F3ACEE361E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65" creationId="{A8EFBD3B-7CCE-7A2F-8B94-FA8FA70931D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69" creationId="{5AAA56E5-F0CB-C4E4-0731-043E3680450D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2" creationId="{7F0C9334-D076-C29C-587F-9B4EDC79BB7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3" creationId="{F4FDD2FB-D7C9-C16F-A6B8-1BB4E0363084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4" creationId="{E28D4713-88E5-CD7E-B1C3-83BCEABE532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5" creationId="{D71681D5-2642-D29D-B7A4-540BBAC5B23D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6" creationId="{D5CB9A0D-F5A2-6AE7-7395-C0B24FCF619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7" creationId="{743DCBA8-44E0-F510-733F-0A209CF3A57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8" creationId="{E851AB4C-2F1F-6A56-1041-3F44A8929A87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79" creationId="{4598DE11-F554-C90D-19C9-31CA53206FB1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80" creationId="{FA70D9BA-AC93-D03C-57DF-E989DC77D00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81" creationId="{AA85774F-5100-7E8F-6A14-0EC9F803EAC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83" creationId="{2E8A1104-2188-8DFA-C5F8-77C7D37E7B6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87" creationId="{4495E61D-1959-532C-500B-D5DEB55A75B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91" creationId="{246CA742-EEC3-E46C-328B-F1D5F996402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95" creationId="{B6EB45F4-8FE8-3479-8834-ECF64D04D7E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399" creationId="{F3D33EB0-618B-268E-2A09-F97EC0C36CD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03" creationId="{A3751359-E3F2-B7A4-8CE8-6C669CC6C08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07" creationId="{50604A43-DCA4-74FE-3E9D-03AC30BB42B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11" creationId="{6A6BD8C7-74A7-73EE-7933-14F229500D5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15" creationId="{BA59F91E-4D4F-D033-E78B-A7C8213436D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19" creationId="{87821FF8-15A5-BFE6-3574-1075C0457F6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2" creationId="{35A259DD-4038-7785-6E01-2EA93A5F0D7D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3" creationId="{BB4FF45B-4A9C-EAA2-8437-5D6B5E9E697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4" creationId="{40ECDD08-28AB-C1B0-FD28-438159F26C5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5" creationId="{96DEE1A5-0529-8A1D-16EB-CA56D23ED79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6" creationId="{29E2D852-F18D-7252-10B8-7B55F3E343E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7" creationId="{DFAE3993-45E9-920B-7B3F-0312E74B73F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8" creationId="{8C920B1F-EE28-1B85-786F-FCC2C8E9C07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29" creationId="{1F81B80B-27F9-02F4-1A9A-AD560A2BF7B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30" creationId="{2543774D-CEB4-116C-E8C2-A47D57CC70C5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31" creationId="{9CA1FA4D-DD50-04A0-0977-382049C3BD6E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33" creationId="{F6E3250A-C1EE-3309-AB08-9C463EEFD8D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37" creationId="{B09E75F7-A015-B199-A831-87BC6DB371C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41" creationId="{7D3CC530-0E3C-541E-2325-3CA694A413A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45" creationId="{CED1D730-53DD-2168-261E-5C9E56997FB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49" creationId="{B4AA2567-0FB6-0470-AA62-FB211719940D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53" creationId="{79B734F7-02D1-7FE9-3DBC-3B1C876907EE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57" creationId="{BDF54D37-5339-140F-D381-246C1E469FA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61" creationId="{ED66DE20-B7A4-38BE-2E7C-DCF029CB738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65" creationId="{86A5058B-E64C-2285-985A-C3E5173889E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69" creationId="{3D2851CD-A28C-BF3F-7789-92949709A7A7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2" creationId="{CED9D665-24B4-2114-711D-203858D8415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3" creationId="{16C845D6-AB7E-4A6A-F464-6771F72459D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4" creationId="{8F6F7DF9-ACCE-36F0-D86D-0129FD2BB9F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5" creationId="{92C886FB-5B0F-8C8C-71A3-86BA7838A85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6" creationId="{961F76C6-CF09-ABD3-A49C-332E87C02E9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7" creationId="{8207DF7D-A4B6-AFFF-7238-6F54F0B11565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8" creationId="{8FECD9D5-00D7-587B-2111-E8FA027345F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79" creationId="{9A38F2B1-CA13-0340-E6F4-C156CB44A55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80" creationId="{59CD8995-C2BF-8C2A-7E82-AAC9B6D9839E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81" creationId="{655A64A0-55B4-C0BD-383F-8B82FBAC9E2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83" creationId="{027F3CF8-56DE-2CC0-A5D5-54B82C17C3A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87" creationId="{5F17109E-E2F8-7FDC-BF23-38957024CA6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91" creationId="{DD8BEC07-F6C5-B10D-F05B-42ECA2ECA031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95" creationId="{3A65254A-A82C-475B-77BF-954EB1D9F3B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499" creationId="{87FCE547-74D8-CAEB-8521-A2A79C4C244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03" creationId="{3EBDD4DA-73DF-8B3B-F8F0-91243B6D1721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07" creationId="{D9B15805-A979-84AB-F63B-AC515FBFF6B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11" creationId="{0711A8A6-3F91-4034-CC5C-4490EEF39F9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15" creationId="{769E5BCE-0E39-BF0D-EFF1-E29616AB874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19" creationId="{1ABDBC59-409B-70B9-77EA-9CB3641B7FC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2" creationId="{EDB0A4D7-AB9C-4CF2-DBC3-E169D9F6ECA2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3" creationId="{9DC8839A-34A4-4013-336B-D5CDA30FE23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4" creationId="{05A31D35-ED0D-9C28-1DCD-2BFBFEB14A85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5" creationId="{CDCA6FC4-CAB2-896A-FBC5-8E1DB9156706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6" creationId="{A74670EF-E294-0BE4-77E6-55CE75F31CC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7" creationId="{78CC8C0E-3544-41EB-4760-3C007FF42C9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8" creationId="{8F0603F8-1044-29D8-ED84-3093689DD0F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29" creationId="{C34EB764-753A-80ED-EE28-3E58F8D1470D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30" creationId="{60914462-6CBC-49AB-962D-76C92C4426D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31" creationId="{0B8B6D4D-54A8-D904-0B0E-857A35CC58A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33" creationId="{8879CD19-4711-6E16-5701-4FC28EADD5F4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37" creationId="{349CA1F5-95B4-69E2-F7AD-146FAC646CA4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41" creationId="{B8FA35E9-C30C-6CFF-D72A-57D06F907825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45" creationId="{3F71933B-748E-B07D-A2FF-FE5F356CBEAE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49" creationId="{46BAF743-1475-F658-B71D-089E757D69D3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53" creationId="{AE588B07-C539-4A1E-EAA2-CC97270B35C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57" creationId="{DD5DEAA5-08F1-A54F-5575-5B608BF9151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61" creationId="{686A61C6-3E82-5099-FF5F-5DA30460FBE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65" creationId="{5AF4432D-7FC1-AF64-6A6C-A35EF4E1ACF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69" creationId="{AA21FA39-F3A1-24D8-0AD0-1062A50C60A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2" creationId="{0F69CAC6-7D96-B99F-E29F-A4405EF5CB9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3" creationId="{0420F8DD-6880-62F1-64D5-0C1A7F5CE16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4" creationId="{089B7FF0-7994-B631-5FBD-98BAFD5B042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5" creationId="{B20214C2-4002-FD10-7561-DC7DC87107B1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6" creationId="{63F77B25-949A-42E5-105F-083557708255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7" creationId="{8B0FE929-E2D2-46C2-854D-8B271BDA269E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8" creationId="{93187854-B073-0CA5-DCBF-BE4932EDC994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79" creationId="{40F7315B-A975-654C-60A1-C3534C5913B0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80" creationId="{7CDD1666-45D1-5A86-71BC-1F802CF83925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81" creationId="{EA2F4B7F-D57F-19D1-6666-3EA18D2973C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83" creationId="{C3A8ABBB-ADF1-4FED-06CF-D2FED6A265E8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87" creationId="{8DCF2DD3-B218-4949-139E-C3B16E597B0A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91" creationId="{1732D013-5F5B-69E0-919D-27CAF8B9A8A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95" creationId="{470561B4-B414-55C5-1E67-E95A1A809B0F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599" creationId="{32CB46F1-7667-3A09-B545-E344E91DEB1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03" creationId="{06BAE3C0-A7D0-DF4F-D7AD-8E26FD9C553C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07" creationId="{2F75D339-7DAC-7B5F-24B5-4EAE2BDC4489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11" creationId="{654FB293-6F69-751B-C39B-63BA026FDEBB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15" creationId="{7D69B567-C0A3-E301-FA31-62C54E5E069D}"/>
          </ac:grpSpMkLst>
        </pc:grpChg>
        <pc:grpChg chg="mod">
          <ac:chgData name="ERIC EPPE" userId="1ac0157e-4a55-430f-8980-e0d1d019c7c5" providerId="ADAL" clId="{F2513B40-9C35-44D3-924D-1558AA81AF63}" dt="2023-10-05T18:03:32.901" v="557"/>
          <ac:grpSpMkLst>
            <pc:docMk/>
            <pc:sldMk cId="3412453592" sldId="2147475620"/>
            <ac:grpSpMk id="619" creationId="{8BBFE58E-EB40-269C-BBE1-B2EE4F0B4756}"/>
          </ac:grpSpMkLst>
        </pc:grp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32" creationId="{96C3D54A-AEA7-8939-8CC7-BD62EF1DCBB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34" creationId="{488DC64C-F165-E11E-5B74-6592B7D219E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35" creationId="{FAC5F414-58E7-7345-3DB7-BF396FEDE70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36" creationId="{F929126B-A56E-A697-1A43-331BD78F5141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38" creationId="{6DF99A10-DBAA-378B-1195-BF116301C76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39" creationId="{82F402EE-88E1-A3A1-57ED-A33726AF879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40" creationId="{DD0F4EE8-9B50-21BA-9B60-5789F379DE0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42" creationId="{7FCAB087-9385-CC2D-6212-515DA1C1D71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43" creationId="{A06E3A1D-F2E9-ACC5-9688-01B17ABCE66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44" creationId="{AFA1616E-8506-5DB0-4B08-727D9FE6040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46" creationId="{C10D6A3D-D68A-8A58-7047-722AE32E529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47" creationId="{4DB17193-903B-4617-4BDF-F33D8196C21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48" creationId="{C4B46D3C-E090-534A-16CF-E69438DED18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0" creationId="{312737C8-4525-070A-361E-C0BD9C3CCA7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1" creationId="{FF6DC27A-3708-7D34-9171-96C82C64EEB1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2" creationId="{9C85ECEF-FA90-90C9-CB98-A787E2EC41F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4" creationId="{9CD17A06-3AFC-F630-130D-1FA6B908FC9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5" creationId="{BCB6A572-3D31-66FD-AB47-360F1611CB5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6" creationId="{78E6DD63-3658-83D7-B1AA-AF6A18411AB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8" creationId="{7C634BAC-2D4E-7351-7A7D-139737A57D8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59" creationId="{BE78FCCA-16A7-064F-9AB0-9A4FF8AC07D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60" creationId="{BA61B8EC-31F3-2015-AF1B-4C264609552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62" creationId="{360DF067-6835-F603-F2A2-4FA13F0540E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63" creationId="{59224591-37CF-CA86-E975-95B677592A5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64" creationId="{AD9722CF-1259-F2ED-2064-4297A4BD2DE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66" creationId="{5B56EE8B-E60F-877A-EC38-C87FB35A91A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67" creationId="{CEB7E7F5-98AA-3DC3-5ACC-7F3316B3B7D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68" creationId="{F85AD42B-A5CF-D1C6-D062-0DC2AC27686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70" creationId="{3B449B41-67E5-EF23-33A3-92380FC2686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71" creationId="{FED374D7-5EE7-AD3C-6614-23593D1B94E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82" creationId="{341A1D85-78E3-1DC6-2D9F-5DB44A53ACB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84" creationId="{662FF85D-F46F-E0CC-1A92-E3FE0242995B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85" creationId="{95D5C224-A42E-293A-5A64-D4E63CD4F45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86" creationId="{AB72D27F-84F6-22EC-7890-4AA88AC15A2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88" creationId="{2A4C9F1B-2D70-6A2D-6AC4-0EC5C1D7540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89" creationId="{EF146CD5-47A4-75A3-F39E-DF884E87627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90" creationId="{89A11E2B-4561-5D5E-8980-02CA31C66AE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92" creationId="{7F9E26E4-C800-A919-8985-5452B1A40ED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93" creationId="{9FD5AACE-32A2-7A82-11DE-1FE536142CB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94" creationId="{10410130-9EB9-FE5E-AA51-477F3DB5685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96" creationId="{F14F56B9-20A4-F1C4-3006-30DE8F5C420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97" creationId="{B85DB873-5EB7-DDED-DE05-6BAFB41C80F6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398" creationId="{4037C1C1-353E-34C1-B34F-1AC8A500275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0" creationId="{9FCBF384-2426-9697-2D56-686D6B2F815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1" creationId="{A4A59B82-0778-254A-0F1E-EAB3E3E72321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2" creationId="{57078175-0578-6330-14C7-5AD7FF365C6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4" creationId="{550CCD8D-8B48-A0AB-F45E-71780185B65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5" creationId="{A4F40F59-E48D-87A7-DA16-BA6962A6A54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6" creationId="{C11F7D32-7BCD-37AD-7324-F7D115B7730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8" creationId="{31134D51-B17A-5C89-6F77-26F03A2694E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09" creationId="{9D537A19-7C0F-68C3-6E63-06E02247D62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10" creationId="{6C22FD6A-962D-4E3C-CCB4-D0DEE09637A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12" creationId="{92A8CF42-CC74-DE67-7913-A4814874AA1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13" creationId="{E1FD8E49-548D-E9EF-1DC4-B564101E4B6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14" creationId="{BA1BC830-5F21-461F-1B97-A2B0D4EE343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16" creationId="{D800DE08-8AC4-097C-EED5-3A082DE1D23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17" creationId="{3F202843-9516-F296-2E4D-FEB8E1391BE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18" creationId="{F82A808E-7EEE-8B91-EC23-D4A9C291838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20" creationId="{0408D17E-6F17-528F-6806-8E5EC27A4B3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21" creationId="{91E7131C-59FA-75AE-0E36-22E565C1B7A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32" creationId="{64449866-4E89-D0D2-F3DA-20C2DC2E634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34" creationId="{44CBF1D8-F1EE-5E29-24BB-F3C3464F7C0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35" creationId="{DA880A88-FB86-BB14-8FA6-AB230CABA84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36" creationId="{E0ADD4C6-9E2E-DE3E-0873-5BC4700A92E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38" creationId="{8B160AD5-29FB-39C4-A117-73FFF147066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39" creationId="{E3DF5393-A629-2714-9FEC-F681C9BFE86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40" creationId="{ABA41493-1F3F-A730-F6C9-20440B04D83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42" creationId="{24247011-3005-77E7-F1E2-E60AE618BB3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43" creationId="{626DE136-5DFF-C37D-0EAB-B74DEBBE0B1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44" creationId="{946E6CD1-8B65-6884-31DE-1844C05FB5C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46" creationId="{0F139C8A-4048-9E1D-CBF1-6BBA8843D2E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47" creationId="{60B87FD5-A585-FCF0-1B98-3B274880CDA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48" creationId="{ADD6B707-2BC7-D127-D192-06CAF11B184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0" creationId="{18B377E7-3A54-20A6-F15E-EBAE0D527A3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1" creationId="{52EF6F88-9DF2-D850-BCAA-FBA4773FAC6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2" creationId="{BEF30941-CE72-6D37-54DE-6884AEA7A8B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4" creationId="{25F7D012-9AF4-F555-F3BA-2892BBF27CC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5" creationId="{75E174AD-6CAA-BB31-8CBB-CE251C6188C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6" creationId="{CBDDFB93-4B93-ECD1-4152-6D673930B47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8" creationId="{BB9F57DD-0886-F934-09FB-ADB2934CD7A6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59" creationId="{BFE3892F-53E0-27E5-3271-EB102FAE94D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60" creationId="{E7F9E33F-A3D3-E438-BCD8-CCAFFEE754D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62" creationId="{E63FBEDD-3EAD-1473-60BE-45C225D6092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63" creationId="{73D47AA7-27D5-0B6B-C495-9CD693377CC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64" creationId="{86B94D50-44A7-068A-0D6C-D78A78686CC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66" creationId="{10FB7F5B-9BF8-F488-F172-8BC2F035978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67" creationId="{993B5A2F-8550-4DFA-A9CA-BFC47C998AE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68" creationId="{79B32F71-E505-6FA1-9FDF-B6D281B6FC3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70" creationId="{9801A10E-E071-E943-899F-56C4D2852346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71" creationId="{9C538BE9-A075-585D-63CD-8650CAD90E4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82" creationId="{EADC1A57-5169-A8E0-B756-4B414278B30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84" creationId="{A73732FD-5E0E-B2CF-CDC4-4E22F93EAD6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85" creationId="{A0D0CA2C-EA1E-C0D2-7B43-ABC8A46F639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86" creationId="{AA5EA36A-C074-9EFD-EB84-E38D27AED83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88" creationId="{85FFAB2A-F788-485C-2933-073660BEFFB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89" creationId="{F5A9B63D-2AA9-7522-51AB-FB966C0C66C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90" creationId="{64C571D4-D305-4333-BFD0-B1D21DE7F5E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92" creationId="{453F0C19-7348-10D4-41DE-2CE46FE3086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93" creationId="{BF0E7786-CE5C-9608-BD7D-29BE2C6B5E0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94" creationId="{E4BC02EE-4121-1BE3-9E59-7A97AA1CD05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96" creationId="{0981B205-E644-4259-15D7-1B73E1A91FE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97" creationId="{872A0D56-6D47-D654-510E-82CAC420B25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498" creationId="{41968EF1-1490-F9AF-314D-DCA595356DB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0" creationId="{5511C268-3F65-6AAA-7482-5DD09FF753F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1" creationId="{5674742B-6316-8E21-DCF7-63EC0746888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2" creationId="{95A4B3DA-4FDA-2646-10AE-062B35B06EB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4" creationId="{0B496B24-22CA-50F9-6F42-61221EE4E30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5" creationId="{9C0FDE27-C587-0C0F-6694-B3A9DBE5954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6" creationId="{D7ECB630-93FE-EF2C-26E4-0EB80E880FC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8" creationId="{DE1A1202-19E1-6959-15B1-A60FC1169A7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09" creationId="{CAFEF972-185D-5E01-4EC3-C86A87D6916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10" creationId="{00D6570A-403B-B1B5-1FE2-39341502D24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12" creationId="{687B74FD-B4F0-FDE9-9025-CBD9B5EEE73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13" creationId="{E1287822-9E03-74D6-A2D1-00D3EE16E44B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14" creationId="{9EA4B3FA-F08D-9C4A-C870-79C8EC80963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16" creationId="{4006B535-0B2B-19C3-C78C-D0080FC0B57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17" creationId="{EA92A810-1E8B-3EA6-275D-3A1A05378165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18" creationId="{08430DCB-4A30-04FA-6FC8-A6C089DF9CE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20" creationId="{E6460F88-F957-3E3A-56D9-4FAA92E65FF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21" creationId="{E2E22A09-4ADA-AB29-DC88-980A5AEDE96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32" creationId="{7BBA82B6-0014-5176-6BD9-13AADFB5990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34" creationId="{3F0001B2-B09B-9168-BE70-0CD4FAC6AE8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35" creationId="{5BF73D01-2812-1A02-75D8-E486C37389E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36" creationId="{619F4151-5AF3-CD93-4411-0B20EF97281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38" creationId="{7A2FCBFE-1619-4D63-3537-5C13E3B93DC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39" creationId="{F3D20F5B-9B88-87A0-0831-859A52DA046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40" creationId="{2F2C49F2-58C9-D436-7FA4-CBF79BD0A1F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42" creationId="{8D3F923A-2EA9-E4DB-B80B-D096439182D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43" creationId="{E34292E0-C442-C649-AF94-46D50B1D396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44" creationId="{F3B3E854-9AA3-21E2-9FE6-71380DB3A371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46" creationId="{BED4A6ED-83AE-4743-525C-C6CFFCCE237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47" creationId="{89253C8E-132E-6141-785E-451B0552F136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48" creationId="{EB3A303A-C926-9BD4-59AA-8DB456CEA6C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0" creationId="{696CAF9F-00FC-66E7-0586-731CFF67F3E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1" creationId="{8EA99D66-D16C-D9E1-C9C0-04D7A96C4E2B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2" creationId="{44E64570-0D23-18A3-D1F8-6AD107F1CA4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4" creationId="{20E95E62-F16E-1FF2-E630-28C0B5E7EDF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5" creationId="{3DF4A1DC-D3E7-66CB-850E-D7831930BC1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6" creationId="{BCCA6315-4E60-8BA4-EFBC-A8F00A2D18D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8" creationId="{258F57DF-A327-F16D-8A9D-E667629CE2FB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59" creationId="{AB883CBE-09B5-0440-0E8D-A23668F7D81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60" creationId="{CFF20008-E4C2-CACB-D4D5-80049696917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62" creationId="{91AF8A93-0FCF-D55B-D10D-0A8B2670599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63" creationId="{00723212-6A0C-7697-004B-95A538B94AEB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64" creationId="{E2455099-1908-AA4E-1009-315C688635D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66" creationId="{DE52919F-DFAE-2DB9-198A-2AEACC914D99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67" creationId="{FB3D9083-2919-5493-0A91-096E99EF5B1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68" creationId="{5C960465-9EA3-F55E-EB47-29B1267EC79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70" creationId="{1ABED0E0-E393-E303-83E8-73ECD51D4CD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71" creationId="{6E65A068-2FC9-4990-80F4-B89E9DACFDE6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82" creationId="{F1C89881-1AD8-D1D7-7C17-92E4EA92E12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84" creationId="{A90D0BCE-B7F9-9278-3B47-5B6578495C6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85" creationId="{1FF13B8C-2DAF-318D-6CB9-97B0A004CAA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86" creationId="{21E81F6C-1046-D59A-26ED-23C460A71337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88" creationId="{8BB549E3-43DE-FD8B-D6C9-539F6612A6E6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89" creationId="{829DF27C-E044-47CF-04B7-3626399BB10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90" creationId="{6AF5AF11-9916-152A-AFC4-FB91CA4074E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92" creationId="{FC9039CA-D983-9B4E-E66C-34E4E80A9C8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93" creationId="{832BCEB8-CC0E-81B1-8ECB-2DDCAD2D1044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94" creationId="{88598DFE-1349-043F-D8F0-7DD0CB5E509D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96" creationId="{0B0D0B7A-71F8-DDDF-E6BF-5DE828DC8AB1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97" creationId="{8CD2981B-C26D-1C00-A6A8-F53ADC03208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598" creationId="{FB03E474-87A1-D7C6-B1E6-FAFFA658EA9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0" creationId="{0A80FA11-A437-841F-B6FE-EBD05D139F9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1" creationId="{2C696B62-697B-9780-8FF1-99AC01FAD28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2" creationId="{15DC2C39-714A-C5C3-992D-772433BE371A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4" creationId="{CC492307-C65A-CDD3-F31D-B2D0939415E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5" creationId="{7FE4F8E7-773A-9B1F-8B84-629DD88C12AC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6" creationId="{34B76AC6-174F-4A5B-4F91-DB4B5C106D51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8" creationId="{3AEFDEE6-43BA-F1B0-C63B-6C60BEB4696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09" creationId="{14C13C43-6237-73A8-03E7-48C86F3FCD3F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10" creationId="{04FB21B5-BEEA-DEE9-93BC-705162B5589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12" creationId="{5952A16E-EAE7-3BF9-8839-70362E7CC942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13" creationId="{944140F8-D7B3-2F33-5402-B27EF31F5328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14" creationId="{E0A29DCC-19B5-E44F-423E-D90ECDB65C61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16" creationId="{8BE7C601-B08E-751C-8528-0A38FECD54D0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17" creationId="{9251F7BD-97A8-DB6B-DBAC-C1FD22B86323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18" creationId="{8AACF7A5-542E-DC42-9759-FE33AC0AF2EE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20" creationId="{9C3F8090-D739-0EDD-9DE2-CB5014170CE6}"/>
          </ac:picMkLst>
        </pc:picChg>
        <pc:picChg chg="mod">
          <ac:chgData name="ERIC EPPE" userId="1ac0157e-4a55-430f-8980-e0d1d019c7c5" providerId="ADAL" clId="{F2513B40-9C35-44D3-924D-1558AA81AF63}" dt="2023-10-05T18:03:32.901" v="557"/>
          <ac:picMkLst>
            <pc:docMk/>
            <pc:sldMk cId="3412453592" sldId="2147475620"/>
            <ac:picMk id="621" creationId="{548BA54D-798E-FC63-1A55-3165F3FFAB84}"/>
          </ac:picMkLst>
        </pc:picChg>
        <pc:cxnChg chg="mod">
          <ac:chgData name="ERIC EPPE" userId="1ac0157e-4a55-430f-8980-e0d1d019c7c5" providerId="ADAL" clId="{F2513B40-9C35-44D3-924D-1558AA81AF63}" dt="2023-10-05T18:03:32.901" v="557"/>
          <ac:cxnSpMkLst>
            <pc:docMk/>
            <pc:sldMk cId="3412453592" sldId="2147475620"/>
            <ac:cxnSpMk id="56" creationId="{EBD21547-9F7C-FEBF-3DF2-AB220B9FD287}"/>
          </ac:cxnSpMkLst>
        </pc:cxnChg>
        <pc:cxnChg chg="mod">
          <ac:chgData name="ERIC EPPE" userId="1ac0157e-4a55-430f-8980-e0d1d019c7c5" providerId="ADAL" clId="{F2513B40-9C35-44D3-924D-1558AA81AF63}" dt="2023-10-05T18:03:32.901" v="557"/>
          <ac:cxnSpMkLst>
            <pc:docMk/>
            <pc:sldMk cId="3412453592" sldId="2147475620"/>
            <ac:cxnSpMk id="318" creationId="{84CCF1DD-1FD4-9E5B-ABE8-34B63726F8C2}"/>
          </ac:cxnSpMkLst>
        </pc:cxnChg>
        <pc:cxnChg chg="mod">
          <ac:chgData name="ERIC EPPE" userId="1ac0157e-4a55-430f-8980-e0d1d019c7c5" providerId="ADAL" clId="{F2513B40-9C35-44D3-924D-1558AA81AF63}" dt="2023-10-05T18:02:54.246" v="556" actId="1076"/>
          <ac:cxnSpMkLst>
            <pc:docMk/>
            <pc:sldMk cId="3412453592" sldId="2147475620"/>
            <ac:cxnSpMk id="320" creationId="{3AF5A268-4277-0CD7-49DE-2DB7C1554043}"/>
          </ac:cxnSpMkLst>
        </pc:cxnChg>
      </pc:sldChg>
      <pc:sldChg chg="addSp delSp modSp add del mod">
        <pc:chgData name="ERIC EPPE" userId="1ac0157e-4a55-430f-8980-e0d1d019c7c5" providerId="ADAL" clId="{F2513B40-9C35-44D3-924D-1558AA81AF63}" dt="2023-10-05T22:16:18.437" v="1830" actId="47"/>
        <pc:sldMkLst>
          <pc:docMk/>
          <pc:sldMk cId="1259922898" sldId="2147475621"/>
        </pc:sldMkLst>
        <pc:spChg chg="mod">
          <ac:chgData name="ERIC EPPE" userId="1ac0157e-4a55-430f-8980-e0d1d019c7c5" providerId="ADAL" clId="{F2513B40-9C35-44D3-924D-1558AA81AF63}" dt="2023-10-05T18:08:55.477" v="585" actId="113"/>
          <ac:spMkLst>
            <pc:docMk/>
            <pc:sldMk cId="1259922898" sldId="2147475621"/>
            <ac:spMk id="622" creationId="{DEF684D2-450B-FB75-957B-2C24E6A8C762}"/>
          </ac:spMkLst>
        </pc:spChg>
        <pc:spChg chg="del">
          <ac:chgData name="ERIC EPPE" userId="1ac0157e-4a55-430f-8980-e0d1d019c7c5" providerId="ADAL" clId="{F2513B40-9C35-44D3-924D-1558AA81AF63}" dt="2023-10-05T18:08:44.921" v="576" actId="478"/>
          <ac:spMkLst>
            <pc:docMk/>
            <pc:sldMk cId="1259922898" sldId="2147475621"/>
            <ac:spMk id="623" creationId="{4F46244E-4FFA-87DD-854E-C34A156937AB}"/>
          </ac:spMkLst>
        </pc:spChg>
        <pc:spChg chg="add del mod">
          <ac:chgData name="ERIC EPPE" userId="1ac0157e-4a55-430f-8980-e0d1d019c7c5" providerId="ADAL" clId="{F2513B40-9C35-44D3-924D-1558AA81AF63}" dt="2023-10-05T18:34:00.142" v="647" actId="21"/>
          <ac:spMkLst>
            <pc:docMk/>
            <pc:sldMk cId="1259922898" sldId="2147475621"/>
            <ac:spMk id="624" creationId="{A9191F06-8D48-4C83-890A-9968C53BBBE2}"/>
          </ac:spMkLst>
        </pc:spChg>
        <pc:spChg chg="add del mod">
          <ac:chgData name="ERIC EPPE" userId="1ac0157e-4a55-430f-8980-e0d1d019c7c5" providerId="ADAL" clId="{F2513B40-9C35-44D3-924D-1558AA81AF63}" dt="2023-10-05T18:34:00.142" v="647" actId="21"/>
          <ac:spMkLst>
            <pc:docMk/>
            <pc:sldMk cId="1259922898" sldId="2147475621"/>
            <ac:spMk id="625" creationId="{552957F1-1392-4B24-E483-FD2648AD6FC1}"/>
          </ac:spMkLst>
        </pc:spChg>
        <pc:spChg chg="add del mod">
          <ac:chgData name="ERIC EPPE" userId="1ac0157e-4a55-430f-8980-e0d1d019c7c5" providerId="ADAL" clId="{F2513B40-9C35-44D3-924D-1558AA81AF63}" dt="2023-10-05T18:34:00.142" v="647" actId="21"/>
          <ac:spMkLst>
            <pc:docMk/>
            <pc:sldMk cId="1259922898" sldId="2147475621"/>
            <ac:spMk id="626" creationId="{4584F64A-2C20-DD3B-85B0-DB98CB74BC41}"/>
          </ac:spMkLst>
        </pc:spChg>
        <pc:grpChg chg="del">
          <ac:chgData name="ERIC EPPE" userId="1ac0157e-4a55-430f-8980-e0d1d019c7c5" providerId="ADAL" clId="{F2513B40-9C35-44D3-924D-1558AA81AF63}" dt="2023-10-05T18:08:44.921" v="576" actId="478"/>
          <ac:grpSpMkLst>
            <pc:docMk/>
            <pc:sldMk cId="1259922898" sldId="2147475621"/>
            <ac:grpSpMk id="4" creationId="{CEB4B435-04A3-310B-C94A-12B9DD5807A6}"/>
          </ac:grpSpMkLst>
        </pc:grpChg>
      </pc:sldChg>
      <pc:sldChg chg="addSp delSp modSp add mod modTransition">
        <pc:chgData name="ERIC EPPE" userId="1ac0157e-4a55-430f-8980-e0d1d019c7c5" providerId="ADAL" clId="{F2513B40-9C35-44D3-924D-1558AA81AF63}" dt="2023-10-05T23:02:38.615" v="3408" actId="478"/>
        <pc:sldMkLst>
          <pc:docMk/>
          <pc:sldMk cId="1314949422" sldId="2147475622"/>
        </pc:sldMkLst>
        <pc:spChg chg="mod">
          <ac:chgData name="ERIC EPPE" userId="1ac0157e-4a55-430f-8980-e0d1d019c7c5" providerId="ADAL" clId="{F2513B40-9C35-44D3-924D-1558AA81AF63}" dt="2023-10-05T18:49:57.356" v="830" actId="6549"/>
          <ac:spMkLst>
            <pc:docMk/>
            <pc:sldMk cId="1314949422" sldId="2147475622"/>
            <ac:spMk id="3" creationId="{88FAD07F-45B5-8ACA-B906-BC6100FF0C7C}"/>
          </ac:spMkLst>
        </pc:spChg>
        <pc:spChg chg="mod">
          <ac:chgData name="ERIC EPPE" userId="1ac0157e-4a55-430f-8980-e0d1d019c7c5" providerId="ADAL" clId="{F2513B40-9C35-44D3-924D-1558AA81AF63}" dt="2023-10-05T18:33:44.822" v="646" actId="1076"/>
          <ac:spMkLst>
            <pc:docMk/>
            <pc:sldMk cId="1314949422" sldId="2147475622"/>
            <ac:spMk id="622" creationId="{DEF684D2-450B-FB75-957B-2C24E6A8C762}"/>
          </ac:spMkLst>
        </pc:spChg>
        <pc:spChg chg="mod">
          <ac:chgData name="ERIC EPPE" userId="1ac0157e-4a55-430f-8980-e0d1d019c7c5" providerId="ADAL" clId="{F2513B40-9C35-44D3-924D-1558AA81AF63}" dt="2023-10-05T18:33:44.822" v="646" actId="1076"/>
          <ac:spMkLst>
            <pc:docMk/>
            <pc:sldMk cId="1314949422" sldId="2147475622"/>
            <ac:spMk id="623" creationId="{4F46244E-4FFA-87DD-854E-C34A156937AB}"/>
          </ac:spMkLst>
        </pc:spChg>
        <pc:spChg chg="add mod">
          <ac:chgData name="ERIC EPPE" userId="1ac0157e-4a55-430f-8980-e0d1d019c7c5" providerId="ADAL" clId="{F2513B40-9C35-44D3-924D-1558AA81AF63}" dt="2023-10-05T18:51:50.701" v="840" actId="1076"/>
          <ac:spMkLst>
            <pc:docMk/>
            <pc:sldMk cId="1314949422" sldId="2147475622"/>
            <ac:spMk id="624" creationId="{AEC505D9-4ACE-5DFB-CC85-35541E363F7E}"/>
          </ac:spMkLst>
        </pc:spChg>
        <pc:spChg chg="add mod">
          <ac:chgData name="ERIC EPPE" userId="1ac0157e-4a55-430f-8980-e0d1d019c7c5" providerId="ADAL" clId="{F2513B40-9C35-44D3-924D-1558AA81AF63}" dt="2023-10-05T18:55:32.669" v="844" actId="207"/>
          <ac:spMkLst>
            <pc:docMk/>
            <pc:sldMk cId="1314949422" sldId="2147475622"/>
            <ac:spMk id="625" creationId="{05469F9B-163E-4C05-AE45-9EABB8F96AEA}"/>
          </ac:spMkLst>
        </pc:spChg>
        <pc:spChg chg="add del mod">
          <ac:chgData name="ERIC EPPE" userId="1ac0157e-4a55-430f-8980-e0d1d019c7c5" providerId="ADAL" clId="{F2513B40-9C35-44D3-924D-1558AA81AF63}" dt="2023-10-05T23:02:38.615" v="3408" actId="478"/>
          <ac:spMkLst>
            <pc:docMk/>
            <pc:sldMk cId="1314949422" sldId="2147475622"/>
            <ac:spMk id="626" creationId="{36A5A05A-B540-E4CD-EAFB-A664D0BCDB74}"/>
          </ac:spMkLst>
        </pc:spChg>
        <pc:spChg chg="add mod">
          <ac:chgData name="ERIC EPPE" userId="1ac0157e-4a55-430f-8980-e0d1d019c7c5" providerId="ADAL" clId="{F2513B40-9C35-44D3-924D-1558AA81AF63}" dt="2023-10-05T18:55:32.669" v="844" actId="207"/>
          <ac:spMkLst>
            <pc:docMk/>
            <pc:sldMk cId="1314949422" sldId="2147475622"/>
            <ac:spMk id="628" creationId="{7E6990EF-5BCB-7E81-9C18-E85F9665AE80}"/>
          </ac:spMkLst>
        </pc:spChg>
        <pc:spChg chg="add mod">
          <ac:chgData name="ERIC EPPE" userId="1ac0157e-4a55-430f-8980-e0d1d019c7c5" providerId="ADAL" clId="{F2513B40-9C35-44D3-924D-1558AA81AF63}" dt="2023-10-05T18:51:50.701" v="840" actId="1076"/>
          <ac:spMkLst>
            <pc:docMk/>
            <pc:sldMk cId="1314949422" sldId="2147475622"/>
            <ac:spMk id="630" creationId="{DABA1936-D7D0-91BC-C425-841A57967137}"/>
          </ac:spMkLst>
        </pc:spChg>
        <pc:spChg chg="add mod">
          <ac:chgData name="ERIC EPPE" userId="1ac0157e-4a55-430f-8980-e0d1d019c7c5" providerId="ADAL" clId="{F2513B40-9C35-44D3-924D-1558AA81AF63}" dt="2023-10-05T18:51:50.701" v="840" actId="1076"/>
          <ac:spMkLst>
            <pc:docMk/>
            <pc:sldMk cId="1314949422" sldId="2147475622"/>
            <ac:spMk id="631" creationId="{AD11451A-5A02-238B-3B54-B7C8E7221426}"/>
          </ac:spMkLst>
        </pc:spChg>
        <pc:spChg chg="add mod">
          <ac:chgData name="ERIC EPPE" userId="1ac0157e-4a55-430f-8980-e0d1d019c7c5" providerId="ADAL" clId="{F2513B40-9C35-44D3-924D-1558AA81AF63}" dt="2023-10-05T18:51:50.701" v="840" actId="1076"/>
          <ac:spMkLst>
            <pc:docMk/>
            <pc:sldMk cId="1314949422" sldId="2147475622"/>
            <ac:spMk id="632" creationId="{A7CF6B69-CDD3-EF18-8E96-892846531F94}"/>
          </ac:spMkLst>
        </pc:spChg>
        <pc:spChg chg="add mod">
          <ac:chgData name="ERIC EPPE" userId="1ac0157e-4a55-430f-8980-e0d1d019c7c5" providerId="ADAL" clId="{F2513B40-9C35-44D3-924D-1558AA81AF63}" dt="2023-10-05T22:19:13.302" v="1861" actId="403"/>
          <ac:spMkLst>
            <pc:docMk/>
            <pc:sldMk cId="1314949422" sldId="2147475622"/>
            <ac:spMk id="639" creationId="{A8DED1D2-2E4E-EC14-1D14-64EC1DBE7025}"/>
          </ac:spMkLst>
        </pc:spChg>
        <pc:spChg chg="add del mod">
          <ac:chgData name="ERIC EPPE" userId="1ac0157e-4a55-430f-8980-e0d1d019c7c5" providerId="ADAL" clId="{F2513B40-9C35-44D3-924D-1558AA81AF63}" dt="2023-10-05T22:20:28.394" v="1915" actId="478"/>
          <ac:spMkLst>
            <pc:docMk/>
            <pc:sldMk cId="1314949422" sldId="2147475622"/>
            <ac:spMk id="649" creationId="{91A496A0-D865-A9E8-4913-E28152D583CE}"/>
          </ac:spMkLst>
        </pc:spChg>
        <pc:spChg chg="add mod">
          <ac:chgData name="ERIC EPPE" userId="1ac0157e-4a55-430f-8980-e0d1d019c7c5" providerId="ADAL" clId="{F2513B40-9C35-44D3-924D-1558AA81AF63}" dt="2023-10-05T22:20:42.349" v="1924" actId="1076"/>
          <ac:spMkLst>
            <pc:docMk/>
            <pc:sldMk cId="1314949422" sldId="2147475622"/>
            <ac:spMk id="650" creationId="{6D46B9A7-FF28-6473-993C-6FF5459D7948}"/>
          </ac:spMkLst>
        </pc:spChg>
        <pc:grpChg chg="mod">
          <ac:chgData name="ERIC EPPE" userId="1ac0157e-4a55-430f-8980-e0d1d019c7c5" providerId="ADAL" clId="{F2513B40-9C35-44D3-924D-1558AA81AF63}" dt="2023-10-05T18:56:00.917" v="846" actId="14861"/>
          <ac:grpSpMkLst>
            <pc:docMk/>
            <pc:sldMk cId="1314949422" sldId="2147475622"/>
            <ac:grpSpMk id="4" creationId="{CEB4B435-04A3-310B-C94A-12B9DD5807A6}"/>
          </ac:grpSpMkLst>
        </pc:grpChg>
        <pc:grpChg chg="mod">
          <ac:chgData name="ERIC EPPE" userId="1ac0157e-4a55-430f-8980-e0d1d019c7c5" providerId="ADAL" clId="{F2513B40-9C35-44D3-924D-1558AA81AF63}" dt="2023-10-05T18:55:46.933" v="845" actId="14861"/>
          <ac:grpSpMkLst>
            <pc:docMk/>
            <pc:sldMk cId="1314949422" sldId="2147475622"/>
            <ac:grpSpMk id="328" creationId="{9CB6C535-95B7-0D37-7B52-BFF41E4D7C1D}"/>
          </ac:grpSpMkLst>
        </pc:grpChg>
        <pc:grpChg chg="add mod">
          <ac:chgData name="ERIC EPPE" userId="1ac0157e-4a55-430f-8980-e0d1d019c7c5" providerId="ADAL" clId="{F2513B40-9C35-44D3-924D-1558AA81AF63}" dt="2023-10-05T18:51:50.701" v="840" actId="1076"/>
          <ac:grpSpMkLst>
            <pc:docMk/>
            <pc:sldMk cId="1314949422" sldId="2147475622"/>
            <ac:grpSpMk id="629" creationId="{C82AB340-0270-F4DC-9FD1-42007F5B82EF}"/>
          </ac:grpSpMkLst>
        </pc:grpChg>
        <pc:cxnChg chg="add del mod">
          <ac:chgData name="ERIC EPPE" userId="1ac0157e-4a55-430f-8980-e0d1d019c7c5" providerId="ADAL" clId="{F2513B40-9C35-44D3-924D-1558AA81AF63}" dt="2023-10-05T18:47:30.425" v="790" actId="478"/>
          <ac:cxnSpMkLst>
            <pc:docMk/>
            <pc:sldMk cId="1314949422" sldId="2147475622"/>
            <ac:cxnSpMk id="634" creationId="{24ACD562-A561-8A5D-5059-FD2CFDE09074}"/>
          </ac:cxnSpMkLst>
        </pc:cxnChg>
        <pc:cxnChg chg="add mod">
          <ac:chgData name="ERIC EPPE" userId="1ac0157e-4a55-430f-8980-e0d1d019c7c5" providerId="ADAL" clId="{F2513B40-9C35-44D3-924D-1558AA81AF63}" dt="2023-10-05T18:51:50.701" v="840" actId="1076"/>
          <ac:cxnSpMkLst>
            <pc:docMk/>
            <pc:sldMk cId="1314949422" sldId="2147475622"/>
            <ac:cxnSpMk id="637" creationId="{94C6F076-1AA6-6FC6-6422-5FFF3626016F}"/>
          </ac:cxnSpMkLst>
        </pc:cxnChg>
        <pc:cxnChg chg="add mod">
          <ac:chgData name="ERIC EPPE" userId="1ac0157e-4a55-430f-8980-e0d1d019c7c5" providerId="ADAL" clId="{F2513B40-9C35-44D3-924D-1558AA81AF63}" dt="2023-10-05T22:18:37.037" v="1852" actId="20577"/>
          <ac:cxnSpMkLst>
            <pc:docMk/>
            <pc:sldMk cId="1314949422" sldId="2147475622"/>
            <ac:cxnSpMk id="640" creationId="{9634CA33-10F8-DFC0-8FC0-4915EF0C5B7E}"/>
          </ac:cxnSpMkLst>
        </pc:cxnChg>
      </pc:sldChg>
      <pc:sldChg chg="addSp delSp modSp add mod">
        <pc:chgData name="ERIC EPPE" userId="1ac0157e-4a55-430f-8980-e0d1d019c7c5" providerId="ADAL" clId="{F2513B40-9C35-44D3-924D-1558AA81AF63}" dt="2023-10-05T22:30:22.882" v="2083" actId="478"/>
        <pc:sldMkLst>
          <pc:docMk/>
          <pc:sldMk cId="50024340" sldId="2147475623"/>
        </pc:sldMkLst>
        <pc:spChg chg="mod">
          <ac:chgData name="ERIC EPPE" userId="1ac0157e-4a55-430f-8980-e0d1d019c7c5" providerId="ADAL" clId="{F2513B40-9C35-44D3-924D-1558AA81AF63}" dt="2023-10-05T21:45:11.064" v="1179" actId="6549"/>
          <ac:spMkLst>
            <pc:docMk/>
            <pc:sldMk cId="50024340" sldId="2147475623"/>
            <ac:spMk id="2" creationId="{37DA2611-71CE-4EFA-54BF-B9445A1D4C4E}"/>
          </ac:spMkLst>
        </pc:spChg>
        <pc:spChg chg="mod">
          <ac:chgData name="ERIC EPPE" userId="1ac0157e-4a55-430f-8980-e0d1d019c7c5" providerId="ADAL" clId="{F2513B40-9C35-44D3-924D-1558AA81AF63}" dt="2023-10-05T21:48:30.598" v="1219" actId="20577"/>
          <ac:spMkLst>
            <pc:docMk/>
            <pc:sldMk cId="50024340" sldId="2147475623"/>
            <ac:spMk id="3" creationId="{88FAD07F-45B5-8ACA-B906-BC6100FF0C7C}"/>
          </ac:spMkLst>
        </pc:spChg>
        <pc:spChg chg="del mod">
          <ac:chgData name="ERIC EPPE" userId="1ac0157e-4a55-430f-8980-e0d1d019c7c5" providerId="ADAL" clId="{F2513B40-9C35-44D3-924D-1558AA81AF63}" dt="2023-10-05T21:37:54.952" v="1095" actId="478"/>
          <ac:spMkLst>
            <pc:docMk/>
            <pc:sldMk cId="50024340" sldId="2147475623"/>
            <ac:spMk id="622" creationId="{DEF684D2-450B-FB75-957B-2C24E6A8C762}"/>
          </ac:spMkLst>
        </pc:spChg>
        <pc:spChg chg="del">
          <ac:chgData name="ERIC EPPE" userId="1ac0157e-4a55-430f-8980-e0d1d019c7c5" providerId="ADAL" clId="{F2513B40-9C35-44D3-924D-1558AA81AF63}" dt="2023-10-05T21:08:41.508" v="939" actId="478"/>
          <ac:spMkLst>
            <pc:docMk/>
            <pc:sldMk cId="50024340" sldId="2147475623"/>
            <ac:spMk id="623" creationId="{4F46244E-4FFA-87DD-854E-C34A156937AB}"/>
          </ac:spMkLst>
        </pc:spChg>
        <pc:spChg chg="del">
          <ac:chgData name="ERIC EPPE" userId="1ac0157e-4a55-430f-8980-e0d1d019c7c5" providerId="ADAL" clId="{F2513B40-9C35-44D3-924D-1558AA81AF63}" dt="2023-10-05T21:08:32.962" v="937" actId="478"/>
          <ac:spMkLst>
            <pc:docMk/>
            <pc:sldMk cId="50024340" sldId="2147475623"/>
            <ac:spMk id="624" creationId="{AEC505D9-4ACE-5DFB-CC85-35541E363F7E}"/>
          </ac:spMkLst>
        </pc:spChg>
        <pc:spChg chg="del">
          <ac:chgData name="ERIC EPPE" userId="1ac0157e-4a55-430f-8980-e0d1d019c7c5" providerId="ADAL" clId="{F2513B40-9C35-44D3-924D-1558AA81AF63}" dt="2023-10-05T22:30:22.882" v="2083" actId="478"/>
          <ac:spMkLst>
            <pc:docMk/>
            <pc:sldMk cId="50024340" sldId="2147475623"/>
            <ac:spMk id="626" creationId="{36A5A05A-B540-E4CD-EAFB-A664D0BCDB74}"/>
          </ac:spMkLst>
        </pc:spChg>
        <pc:spChg chg="del">
          <ac:chgData name="ERIC EPPE" userId="1ac0157e-4a55-430f-8980-e0d1d019c7c5" providerId="ADAL" clId="{F2513B40-9C35-44D3-924D-1558AA81AF63}" dt="2023-10-05T21:08:36.041" v="938" actId="478"/>
          <ac:spMkLst>
            <pc:docMk/>
            <pc:sldMk cId="50024340" sldId="2147475623"/>
            <ac:spMk id="630" creationId="{DABA1936-D7D0-91BC-C425-841A57967137}"/>
          </ac:spMkLst>
        </pc:spChg>
        <pc:spChg chg="del">
          <ac:chgData name="ERIC EPPE" userId="1ac0157e-4a55-430f-8980-e0d1d019c7c5" providerId="ADAL" clId="{F2513B40-9C35-44D3-924D-1558AA81AF63}" dt="2023-10-05T21:08:32.962" v="937" actId="478"/>
          <ac:spMkLst>
            <pc:docMk/>
            <pc:sldMk cId="50024340" sldId="2147475623"/>
            <ac:spMk id="631" creationId="{AD11451A-5A02-238B-3B54-B7C8E7221426}"/>
          </ac:spMkLst>
        </pc:spChg>
        <pc:spChg chg="del">
          <ac:chgData name="ERIC EPPE" userId="1ac0157e-4a55-430f-8980-e0d1d019c7c5" providerId="ADAL" clId="{F2513B40-9C35-44D3-924D-1558AA81AF63}" dt="2023-10-05T21:08:32.962" v="937" actId="478"/>
          <ac:spMkLst>
            <pc:docMk/>
            <pc:sldMk cId="50024340" sldId="2147475623"/>
            <ac:spMk id="632" creationId="{A7CF6B69-CDD3-EF18-8E96-892846531F94}"/>
          </ac:spMkLst>
        </pc:spChg>
        <pc:spChg chg="add mod">
          <ac:chgData name="ERIC EPPE" userId="1ac0157e-4a55-430f-8980-e0d1d019c7c5" providerId="ADAL" clId="{F2513B40-9C35-44D3-924D-1558AA81AF63}" dt="2023-10-05T22:15:38.382" v="1829" actId="20577"/>
          <ac:spMkLst>
            <pc:docMk/>
            <pc:sldMk cId="50024340" sldId="2147475623"/>
            <ac:spMk id="634" creationId="{3C7A876C-FE70-66B7-DDF4-C49806CE4E0D}"/>
          </ac:spMkLst>
        </pc:spChg>
        <pc:spChg chg="add mod">
          <ac:chgData name="ERIC EPPE" userId="1ac0157e-4a55-430f-8980-e0d1d019c7c5" providerId="ADAL" clId="{F2513B40-9C35-44D3-924D-1558AA81AF63}" dt="2023-10-05T21:50:09.143" v="1235" actId="465"/>
          <ac:spMkLst>
            <pc:docMk/>
            <pc:sldMk cId="50024340" sldId="2147475623"/>
            <ac:spMk id="635" creationId="{AAABFF44-7CE9-CF11-135A-B7C690A32865}"/>
          </ac:spMkLst>
        </pc:spChg>
        <pc:spChg chg="add mod ord">
          <ac:chgData name="ERIC EPPE" userId="1ac0157e-4a55-430f-8980-e0d1d019c7c5" providerId="ADAL" clId="{F2513B40-9C35-44D3-924D-1558AA81AF63}" dt="2023-10-05T22:08:36.606" v="1609" actId="20577"/>
          <ac:spMkLst>
            <pc:docMk/>
            <pc:sldMk cId="50024340" sldId="2147475623"/>
            <ac:spMk id="636" creationId="{D9958FB1-2650-F406-CB89-ADA5C8FEF34A}"/>
          </ac:spMkLst>
        </pc:spChg>
        <pc:spChg chg="add mod">
          <ac:chgData name="ERIC EPPE" userId="1ac0157e-4a55-430f-8980-e0d1d019c7c5" providerId="ADAL" clId="{F2513B40-9C35-44D3-924D-1558AA81AF63}" dt="2023-10-05T21:58:21.574" v="1341" actId="20577"/>
          <ac:spMkLst>
            <pc:docMk/>
            <pc:sldMk cId="50024340" sldId="2147475623"/>
            <ac:spMk id="638" creationId="{5BBEDB28-6AF9-7B69-CDE9-B6CD2837565E}"/>
          </ac:spMkLst>
        </pc:spChg>
        <pc:spChg chg="del">
          <ac:chgData name="ERIC EPPE" userId="1ac0157e-4a55-430f-8980-e0d1d019c7c5" providerId="ADAL" clId="{F2513B40-9C35-44D3-924D-1558AA81AF63}" dt="2023-10-05T21:08:32.962" v="937" actId="478"/>
          <ac:spMkLst>
            <pc:docMk/>
            <pc:sldMk cId="50024340" sldId="2147475623"/>
            <ac:spMk id="639" creationId="{A8DED1D2-2E4E-EC14-1D14-64EC1DBE7025}"/>
          </ac:spMkLst>
        </pc:spChg>
        <pc:spChg chg="add mod">
          <ac:chgData name="ERIC EPPE" userId="1ac0157e-4a55-430f-8980-e0d1d019c7c5" providerId="ADAL" clId="{F2513B40-9C35-44D3-924D-1558AA81AF63}" dt="2023-10-05T21:54:31.641" v="1270" actId="14100"/>
          <ac:spMkLst>
            <pc:docMk/>
            <pc:sldMk cId="50024340" sldId="2147475623"/>
            <ac:spMk id="641" creationId="{2671764F-2E32-ED60-8561-43F5BC540768}"/>
          </ac:spMkLst>
        </pc:spChg>
        <pc:spChg chg="add mod">
          <ac:chgData name="ERIC EPPE" userId="1ac0157e-4a55-430f-8980-e0d1d019c7c5" providerId="ADAL" clId="{F2513B40-9C35-44D3-924D-1558AA81AF63}" dt="2023-10-05T22:26:46.885" v="2037" actId="2711"/>
          <ac:spMkLst>
            <pc:docMk/>
            <pc:sldMk cId="50024340" sldId="2147475623"/>
            <ac:spMk id="642" creationId="{049B29C5-97E1-5A1A-9202-17A221F0D533}"/>
          </ac:spMkLst>
        </pc:spChg>
        <pc:spChg chg="add del mod">
          <ac:chgData name="ERIC EPPE" userId="1ac0157e-4a55-430f-8980-e0d1d019c7c5" providerId="ADAL" clId="{F2513B40-9C35-44D3-924D-1558AA81AF63}" dt="2023-10-05T21:54:07.568" v="1266"/>
          <ac:spMkLst>
            <pc:docMk/>
            <pc:sldMk cId="50024340" sldId="2147475623"/>
            <ac:spMk id="643" creationId="{5D93BE0D-54FE-DBC7-5BF2-76EEE084DEC1}"/>
          </ac:spMkLst>
        </pc:spChg>
        <pc:spChg chg="add mod">
          <ac:chgData name="ERIC EPPE" userId="1ac0157e-4a55-430f-8980-e0d1d019c7c5" providerId="ADAL" clId="{F2513B40-9C35-44D3-924D-1558AA81AF63}" dt="2023-10-05T21:56:55.285" v="1320" actId="14100"/>
          <ac:spMkLst>
            <pc:docMk/>
            <pc:sldMk cId="50024340" sldId="2147475623"/>
            <ac:spMk id="644" creationId="{96BD8EFE-E278-DF4F-F60F-F8BAFC5EA460}"/>
          </ac:spMkLst>
        </pc:spChg>
        <pc:spChg chg="add mod">
          <ac:chgData name="ERIC EPPE" userId="1ac0157e-4a55-430f-8980-e0d1d019c7c5" providerId="ADAL" clId="{F2513B40-9C35-44D3-924D-1558AA81AF63}" dt="2023-10-05T22:14:02.018" v="1801" actId="14100"/>
          <ac:spMkLst>
            <pc:docMk/>
            <pc:sldMk cId="50024340" sldId="2147475623"/>
            <ac:spMk id="645" creationId="{D436577E-9935-0A1F-18F5-6162B52F7D62}"/>
          </ac:spMkLst>
        </pc:spChg>
        <pc:spChg chg="add mod">
          <ac:chgData name="ERIC EPPE" userId="1ac0157e-4a55-430f-8980-e0d1d019c7c5" providerId="ADAL" clId="{F2513B40-9C35-44D3-924D-1558AA81AF63}" dt="2023-10-05T21:56:37.450" v="1311" actId="1076"/>
          <ac:spMkLst>
            <pc:docMk/>
            <pc:sldMk cId="50024340" sldId="2147475623"/>
            <ac:spMk id="646" creationId="{8A01B60A-90DD-9420-C0E8-97D87DFA7898}"/>
          </ac:spMkLst>
        </pc:spChg>
        <pc:spChg chg="add mod">
          <ac:chgData name="ERIC EPPE" userId="1ac0157e-4a55-430f-8980-e0d1d019c7c5" providerId="ADAL" clId="{F2513B40-9C35-44D3-924D-1558AA81AF63}" dt="2023-10-05T22:26:46.885" v="2037" actId="2711"/>
          <ac:spMkLst>
            <pc:docMk/>
            <pc:sldMk cId="50024340" sldId="2147475623"/>
            <ac:spMk id="647" creationId="{5B985B31-096E-60B8-4B88-6011F6DD71C5}"/>
          </ac:spMkLst>
        </pc:spChg>
        <pc:spChg chg="add mod">
          <ac:chgData name="ERIC EPPE" userId="1ac0157e-4a55-430f-8980-e0d1d019c7c5" providerId="ADAL" clId="{F2513B40-9C35-44D3-924D-1558AA81AF63}" dt="2023-10-05T21:57:07.478" v="1322" actId="1076"/>
          <ac:spMkLst>
            <pc:docMk/>
            <pc:sldMk cId="50024340" sldId="2147475623"/>
            <ac:spMk id="648" creationId="{7077DE33-0700-2E52-65AD-6F6AF2E33059}"/>
          </ac:spMkLst>
        </pc:spChg>
        <pc:spChg chg="add mod">
          <ac:chgData name="ERIC EPPE" userId="1ac0157e-4a55-430f-8980-e0d1d019c7c5" providerId="ADAL" clId="{F2513B40-9C35-44D3-924D-1558AA81AF63}" dt="2023-10-05T21:57:26.607" v="1331" actId="6549"/>
          <ac:spMkLst>
            <pc:docMk/>
            <pc:sldMk cId="50024340" sldId="2147475623"/>
            <ac:spMk id="649" creationId="{21A61B5A-23A4-A5E2-E218-93C1C12992C1}"/>
          </ac:spMkLst>
        </pc:spChg>
        <pc:spChg chg="add mod">
          <ac:chgData name="ERIC EPPE" userId="1ac0157e-4a55-430f-8980-e0d1d019c7c5" providerId="ADAL" clId="{F2513B40-9C35-44D3-924D-1558AA81AF63}" dt="2023-10-05T21:57:57.288" v="1333" actId="1076"/>
          <ac:spMkLst>
            <pc:docMk/>
            <pc:sldMk cId="50024340" sldId="2147475623"/>
            <ac:spMk id="650" creationId="{1137E0BC-2994-A25C-FF4B-F7159B011D33}"/>
          </ac:spMkLst>
        </pc:spChg>
        <pc:spChg chg="add mod">
          <ac:chgData name="ERIC EPPE" userId="1ac0157e-4a55-430f-8980-e0d1d019c7c5" providerId="ADAL" clId="{F2513B40-9C35-44D3-924D-1558AA81AF63}" dt="2023-10-05T22:13:59.386" v="1800" actId="14100"/>
          <ac:spMkLst>
            <pc:docMk/>
            <pc:sldMk cId="50024340" sldId="2147475623"/>
            <ac:spMk id="651" creationId="{38779476-9CA4-4A4C-7A32-6DC576C32CC4}"/>
          </ac:spMkLst>
        </pc:spChg>
        <pc:spChg chg="add mod">
          <ac:chgData name="ERIC EPPE" userId="1ac0157e-4a55-430f-8980-e0d1d019c7c5" providerId="ADAL" clId="{F2513B40-9C35-44D3-924D-1558AA81AF63}" dt="2023-10-05T22:03:27.675" v="1451" actId="1076"/>
          <ac:spMkLst>
            <pc:docMk/>
            <pc:sldMk cId="50024340" sldId="2147475623"/>
            <ac:spMk id="652" creationId="{5D00C22D-4549-A644-42FD-A7D9BB60098D}"/>
          </ac:spMkLst>
        </pc:spChg>
        <pc:spChg chg="add mod">
          <ac:chgData name="ERIC EPPE" userId="1ac0157e-4a55-430f-8980-e0d1d019c7c5" providerId="ADAL" clId="{F2513B40-9C35-44D3-924D-1558AA81AF63}" dt="2023-10-05T22:04:33.309" v="1532" actId="20577"/>
          <ac:spMkLst>
            <pc:docMk/>
            <pc:sldMk cId="50024340" sldId="2147475623"/>
            <ac:spMk id="653" creationId="{7318A0FE-2402-61BF-FED6-E0281D26D4ED}"/>
          </ac:spMkLst>
        </pc:spChg>
        <pc:spChg chg="add del mod">
          <ac:chgData name="ERIC EPPE" userId="1ac0157e-4a55-430f-8980-e0d1d019c7c5" providerId="ADAL" clId="{F2513B40-9C35-44D3-924D-1558AA81AF63}" dt="2023-10-05T22:04:43.374" v="1534"/>
          <ac:spMkLst>
            <pc:docMk/>
            <pc:sldMk cId="50024340" sldId="2147475623"/>
            <ac:spMk id="654" creationId="{E195E300-2EAC-EBDB-3C87-8945A6D0635A}"/>
          </ac:spMkLst>
        </pc:spChg>
        <pc:spChg chg="add mod">
          <ac:chgData name="ERIC EPPE" userId="1ac0157e-4a55-430f-8980-e0d1d019c7c5" providerId="ADAL" clId="{F2513B40-9C35-44D3-924D-1558AA81AF63}" dt="2023-10-05T22:04:59.536" v="1538" actId="1076"/>
          <ac:spMkLst>
            <pc:docMk/>
            <pc:sldMk cId="50024340" sldId="2147475623"/>
            <ac:spMk id="655" creationId="{284776D7-E70E-3F1C-5A3D-20EDEE689970}"/>
          </ac:spMkLst>
        </pc:spChg>
        <pc:spChg chg="add mod">
          <ac:chgData name="ERIC EPPE" userId="1ac0157e-4a55-430f-8980-e0d1d019c7c5" providerId="ADAL" clId="{F2513B40-9C35-44D3-924D-1558AA81AF63}" dt="2023-10-05T22:13:53.851" v="1799" actId="14100"/>
          <ac:spMkLst>
            <pc:docMk/>
            <pc:sldMk cId="50024340" sldId="2147475623"/>
            <ac:spMk id="656" creationId="{62408DBB-3665-E206-8346-98D0F2E06308}"/>
          </ac:spMkLst>
        </pc:spChg>
        <pc:spChg chg="add del mod">
          <ac:chgData name="ERIC EPPE" userId="1ac0157e-4a55-430f-8980-e0d1d019c7c5" providerId="ADAL" clId="{F2513B40-9C35-44D3-924D-1558AA81AF63}" dt="2023-10-05T22:05:46.192" v="1558"/>
          <ac:spMkLst>
            <pc:docMk/>
            <pc:sldMk cId="50024340" sldId="2147475623"/>
            <ac:spMk id="657" creationId="{3FA5E5DF-A5DC-59F9-21D9-A3F59B549886}"/>
          </ac:spMkLst>
        </pc:spChg>
        <pc:spChg chg="add mod">
          <ac:chgData name="ERIC EPPE" userId="1ac0157e-4a55-430f-8980-e0d1d019c7c5" providerId="ADAL" clId="{F2513B40-9C35-44D3-924D-1558AA81AF63}" dt="2023-10-05T22:05:59.281" v="1560" actId="1076"/>
          <ac:spMkLst>
            <pc:docMk/>
            <pc:sldMk cId="50024340" sldId="2147475623"/>
            <ac:spMk id="658" creationId="{83FCC8B0-004D-7CF4-DAB0-B3B3BBD49BF6}"/>
          </ac:spMkLst>
        </pc:spChg>
        <pc:spChg chg="add mod">
          <ac:chgData name="ERIC EPPE" userId="1ac0157e-4a55-430f-8980-e0d1d019c7c5" providerId="ADAL" clId="{F2513B40-9C35-44D3-924D-1558AA81AF63}" dt="2023-10-05T22:27:20.224" v="2044" actId="20577"/>
          <ac:spMkLst>
            <pc:docMk/>
            <pc:sldMk cId="50024340" sldId="2147475623"/>
            <ac:spMk id="659" creationId="{B34BDC86-0353-131A-1B12-AF640706EE40}"/>
          </ac:spMkLst>
        </pc:spChg>
        <pc:spChg chg="add del mod">
          <ac:chgData name="ERIC EPPE" userId="1ac0157e-4a55-430f-8980-e0d1d019c7c5" providerId="ADAL" clId="{F2513B40-9C35-44D3-924D-1558AA81AF63}" dt="2023-10-05T22:08:24.576" v="1598"/>
          <ac:spMkLst>
            <pc:docMk/>
            <pc:sldMk cId="50024340" sldId="2147475623"/>
            <ac:spMk id="660" creationId="{E55442AF-C286-9E7F-1517-611D5C76B9F3}"/>
          </ac:spMkLst>
        </pc:spChg>
        <pc:spChg chg="add mod">
          <ac:chgData name="ERIC EPPE" userId="1ac0157e-4a55-430f-8980-e0d1d019c7c5" providerId="ADAL" clId="{F2513B40-9C35-44D3-924D-1558AA81AF63}" dt="2023-10-05T22:08:57.051" v="1611" actId="1076"/>
          <ac:spMkLst>
            <pc:docMk/>
            <pc:sldMk cId="50024340" sldId="2147475623"/>
            <ac:spMk id="661" creationId="{60AE0ABA-275D-101E-397C-F788240D8EBF}"/>
          </ac:spMkLst>
        </pc:spChg>
        <pc:spChg chg="add mod">
          <ac:chgData name="ERIC EPPE" userId="1ac0157e-4a55-430f-8980-e0d1d019c7c5" providerId="ADAL" clId="{F2513B40-9C35-44D3-924D-1558AA81AF63}" dt="2023-10-05T22:14:17.967" v="1810" actId="20577"/>
          <ac:spMkLst>
            <pc:docMk/>
            <pc:sldMk cId="50024340" sldId="2147475623"/>
            <ac:spMk id="662" creationId="{0628A732-8871-EB33-8C1F-8A1363E6BB09}"/>
          </ac:spMkLst>
        </pc:spChg>
        <pc:spChg chg="add mod">
          <ac:chgData name="ERIC EPPE" userId="1ac0157e-4a55-430f-8980-e0d1d019c7c5" providerId="ADAL" clId="{F2513B40-9C35-44D3-924D-1558AA81AF63}" dt="2023-10-05T22:11:29.188" v="1663" actId="20577"/>
          <ac:spMkLst>
            <pc:docMk/>
            <pc:sldMk cId="50024340" sldId="2147475623"/>
            <ac:spMk id="663" creationId="{2A31DB99-A463-9405-B726-93EB0FC22904}"/>
          </ac:spMkLst>
        </pc:spChg>
        <pc:spChg chg="add del mod">
          <ac:chgData name="ERIC EPPE" userId="1ac0157e-4a55-430f-8980-e0d1d019c7c5" providerId="ADAL" clId="{F2513B40-9C35-44D3-924D-1558AA81AF63}" dt="2023-10-05T22:14:50.465" v="1814" actId="478"/>
          <ac:spMkLst>
            <pc:docMk/>
            <pc:sldMk cId="50024340" sldId="2147475623"/>
            <ac:spMk id="664" creationId="{61AF26C0-84F4-C5B7-B500-A8A1922D5FFF}"/>
          </ac:spMkLst>
        </pc:spChg>
        <pc:spChg chg="add mod">
          <ac:chgData name="ERIC EPPE" userId="1ac0157e-4a55-430f-8980-e0d1d019c7c5" providerId="ADAL" clId="{F2513B40-9C35-44D3-924D-1558AA81AF63}" dt="2023-10-05T22:14:57.334" v="1816" actId="1076"/>
          <ac:spMkLst>
            <pc:docMk/>
            <pc:sldMk cId="50024340" sldId="2147475623"/>
            <ac:spMk id="665" creationId="{C0A6F336-1EA9-C19A-E17E-532264EEC772}"/>
          </ac:spMkLst>
        </pc:spChg>
        <pc:spChg chg="add mod">
          <ac:chgData name="ERIC EPPE" userId="1ac0157e-4a55-430f-8980-e0d1d019c7c5" providerId="ADAL" clId="{F2513B40-9C35-44D3-924D-1558AA81AF63}" dt="2023-10-05T22:15:23.014" v="1828" actId="20577"/>
          <ac:spMkLst>
            <pc:docMk/>
            <pc:sldMk cId="50024340" sldId="2147475623"/>
            <ac:spMk id="666" creationId="{0BB1F82A-5901-9B49-0BC7-ADC6C6B4B9C6}"/>
          </ac:spMkLst>
        </pc:spChg>
        <pc:grpChg chg="del">
          <ac:chgData name="ERIC EPPE" userId="1ac0157e-4a55-430f-8980-e0d1d019c7c5" providerId="ADAL" clId="{F2513B40-9C35-44D3-924D-1558AA81AF63}" dt="2023-10-05T21:08:41.508" v="939" actId="478"/>
          <ac:grpSpMkLst>
            <pc:docMk/>
            <pc:sldMk cId="50024340" sldId="2147475623"/>
            <ac:grpSpMk id="4" creationId="{CEB4B435-04A3-310B-C94A-12B9DD5807A6}"/>
          </ac:grpSpMkLst>
        </pc:grpChg>
        <pc:grpChg chg="del mod">
          <ac:chgData name="ERIC EPPE" userId="1ac0157e-4a55-430f-8980-e0d1d019c7c5" providerId="ADAL" clId="{F2513B40-9C35-44D3-924D-1558AA81AF63}" dt="2023-10-05T21:37:54.952" v="1095" actId="478"/>
          <ac:grpSpMkLst>
            <pc:docMk/>
            <pc:sldMk cId="50024340" sldId="2147475623"/>
            <ac:grpSpMk id="328" creationId="{9CB6C535-95B7-0D37-7B52-BFF41E4D7C1D}"/>
          </ac:grpSpMkLst>
        </pc:grpChg>
        <pc:grpChg chg="del">
          <ac:chgData name="ERIC EPPE" userId="1ac0157e-4a55-430f-8980-e0d1d019c7c5" providerId="ADAL" clId="{F2513B40-9C35-44D3-924D-1558AA81AF63}" dt="2023-10-05T21:08:32.962" v="937" actId="478"/>
          <ac:grpSpMkLst>
            <pc:docMk/>
            <pc:sldMk cId="50024340" sldId="2147475623"/>
            <ac:grpSpMk id="629" creationId="{C82AB340-0270-F4DC-9FD1-42007F5B82EF}"/>
          </ac:grpSpMkLst>
        </pc:grpChg>
        <pc:picChg chg="add del mod">
          <ac:chgData name="ERIC EPPE" userId="1ac0157e-4a55-430f-8980-e0d1d019c7c5" providerId="ADAL" clId="{F2513B40-9C35-44D3-924D-1558AA81AF63}" dt="2023-10-05T22:30:19.711" v="2082" actId="478"/>
          <ac:picMkLst>
            <pc:docMk/>
            <pc:sldMk cId="50024340" sldId="2147475623"/>
            <ac:picMk id="633" creationId="{6D671E9E-B6E6-0889-2CE9-AA7214F580B6}"/>
          </ac:picMkLst>
        </pc:picChg>
        <pc:cxnChg chg="del mod">
          <ac:chgData name="ERIC EPPE" userId="1ac0157e-4a55-430f-8980-e0d1d019c7c5" providerId="ADAL" clId="{F2513B40-9C35-44D3-924D-1558AA81AF63}" dt="2023-10-05T21:09:14.493" v="950" actId="478"/>
          <ac:cxnSpMkLst>
            <pc:docMk/>
            <pc:sldMk cId="50024340" sldId="2147475623"/>
            <ac:cxnSpMk id="637" creationId="{94C6F076-1AA6-6FC6-6422-5FFF3626016F}"/>
          </ac:cxnSpMkLst>
        </pc:cxnChg>
        <pc:cxnChg chg="del mod">
          <ac:chgData name="ERIC EPPE" userId="1ac0157e-4a55-430f-8980-e0d1d019c7c5" providerId="ADAL" clId="{F2513B40-9C35-44D3-924D-1558AA81AF63}" dt="2023-10-05T21:08:32.962" v="937" actId="478"/>
          <ac:cxnSpMkLst>
            <pc:docMk/>
            <pc:sldMk cId="50024340" sldId="2147475623"/>
            <ac:cxnSpMk id="640" creationId="{9634CA33-10F8-DFC0-8FC0-4915EF0C5B7E}"/>
          </ac:cxnSpMkLst>
        </pc:cxnChg>
      </pc:sldChg>
      <pc:sldChg chg="modSp add del mod">
        <pc:chgData name="ERIC EPPE" userId="1ac0157e-4a55-430f-8980-e0d1d019c7c5" providerId="ADAL" clId="{F2513B40-9C35-44D3-924D-1558AA81AF63}" dt="2023-10-05T22:28:10.114" v="2045" actId="47"/>
        <pc:sldMkLst>
          <pc:docMk/>
          <pc:sldMk cId="498706028" sldId="2147475624"/>
        </pc:sldMkLst>
        <pc:spChg chg="mod">
          <ac:chgData name="ERIC EPPE" userId="1ac0157e-4a55-430f-8980-e0d1d019c7c5" providerId="ADAL" clId="{F2513B40-9C35-44D3-924D-1558AA81AF63}" dt="2023-10-05T22:16:39.766" v="1851" actId="20577"/>
          <ac:spMkLst>
            <pc:docMk/>
            <pc:sldMk cId="498706028" sldId="2147475624"/>
            <ac:spMk id="3" creationId="{88FAD07F-45B5-8ACA-B906-BC6100FF0C7C}"/>
          </ac:spMkLst>
        </pc:spChg>
      </pc:sldChg>
      <pc:sldChg chg="delSp modSp add mod">
        <pc:chgData name="ERIC EPPE" userId="1ac0157e-4a55-430f-8980-e0d1d019c7c5" providerId="ADAL" clId="{F2513B40-9C35-44D3-924D-1558AA81AF63}" dt="2023-10-05T23:03:25.101" v="3412" actId="478"/>
        <pc:sldMkLst>
          <pc:docMk/>
          <pc:sldMk cId="316327291" sldId="2147475625"/>
        </pc:sldMkLst>
        <pc:spChg chg="del">
          <ac:chgData name="ERIC EPPE" userId="1ac0157e-4a55-430f-8980-e0d1d019c7c5" providerId="ADAL" clId="{F2513B40-9C35-44D3-924D-1558AA81AF63}" dt="2023-10-05T23:03:25.101" v="3412" actId="478"/>
          <ac:spMkLst>
            <pc:docMk/>
            <pc:sldMk cId="316327291" sldId="2147475625"/>
            <ac:spMk id="626" creationId="{36A5A05A-B540-E4CD-EAFB-A664D0BCDB74}"/>
          </ac:spMkLst>
        </pc:spChg>
        <pc:spChg chg="mod">
          <ac:chgData name="ERIC EPPE" userId="1ac0157e-4a55-430f-8980-e0d1d019c7c5" providerId="ADAL" clId="{F2513B40-9C35-44D3-924D-1558AA81AF63}" dt="2023-10-05T22:36:38.217" v="2183" actId="20577"/>
          <ac:spMkLst>
            <pc:docMk/>
            <pc:sldMk cId="316327291" sldId="2147475625"/>
            <ac:spMk id="641" creationId="{2671764F-2E32-ED60-8561-43F5BC540768}"/>
          </ac:spMkLst>
        </pc:spChg>
        <pc:spChg chg="mod">
          <ac:chgData name="ERIC EPPE" userId="1ac0157e-4a55-430f-8980-e0d1d019c7c5" providerId="ADAL" clId="{F2513B40-9C35-44D3-924D-1558AA81AF63}" dt="2023-10-05T22:26:37.490" v="2036" actId="2711"/>
          <ac:spMkLst>
            <pc:docMk/>
            <pc:sldMk cId="316327291" sldId="2147475625"/>
            <ac:spMk id="642" creationId="{049B29C5-97E1-5A1A-9202-17A221F0D533}"/>
          </ac:spMkLst>
        </pc:spChg>
        <pc:spChg chg="del">
          <ac:chgData name="ERIC EPPE" userId="1ac0157e-4a55-430f-8980-e0d1d019c7c5" providerId="ADAL" clId="{F2513B40-9C35-44D3-924D-1558AA81AF63}" dt="2023-10-05T22:22:52.352" v="1930" actId="478"/>
          <ac:spMkLst>
            <pc:docMk/>
            <pc:sldMk cId="316327291" sldId="2147475625"/>
            <ac:spMk id="644" creationId="{96BD8EFE-E278-DF4F-F60F-F8BAFC5EA460}"/>
          </ac:spMkLst>
        </pc:spChg>
        <pc:spChg chg="del">
          <ac:chgData name="ERIC EPPE" userId="1ac0157e-4a55-430f-8980-e0d1d019c7c5" providerId="ADAL" clId="{F2513B40-9C35-44D3-924D-1558AA81AF63}" dt="2023-10-05T22:22:30.954" v="1928" actId="478"/>
          <ac:spMkLst>
            <pc:docMk/>
            <pc:sldMk cId="316327291" sldId="2147475625"/>
            <ac:spMk id="645" creationId="{D436577E-9935-0A1F-18F5-6162B52F7D62}"/>
          </ac:spMkLst>
        </pc:spChg>
        <pc:spChg chg="mod">
          <ac:chgData name="ERIC EPPE" userId="1ac0157e-4a55-430f-8980-e0d1d019c7c5" providerId="ADAL" clId="{F2513B40-9C35-44D3-924D-1558AA81AF63}" dt="2023-10-05T22:25:41.436" v="2034" actId="108"/>
          <ac:spMkLst>
            <pc:docMk/>
            <pc:sldMk cId="316327291" sldId="2147475625"/>
            <ac:spMk id="646" creationId="{8A01B60A-90DD-9420-C0E8-97D87DFA7898}"/>
          </ac:spMkLst>
        </pc:spChg>
        <pc:spChg chg="mod">
          <ac:chgData name="ERIC EPPE" userId="1ac0157e-4a55-430f-8980-e0d1d019c7c5" providerId="ADAL" clId="{F2513B40-9C35-44D3-924D-1558AA81AF63}" dt="2023-10-05T22:26:37.490" v="2036" actId="2711"/>
          <ac:spMkLst>
            <pc:docMk/>
            <pc:sldMk cId="316327291" sldId="2147475625"/>
            <ac:spMk id="647" creationId="{5B985B31-096E-60B8-4B88-6011F6DD71C5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48" creationId="{7077DE33-0700-2E52-65AD-6F6AF2E33059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49" creationId="{21A61B5A-23A4-A5E2-E218-93C1C12992C1}"/>
          </ac:spMkLst>
        </pc:spChg>
        <pc:spChg chg="del">
          <ac:chgData name="ERIC EPPE" userId="1ac0157e-4a55-430f-8980-e0d1d019c7c5" providerId="ADAL" clId="{F2513B40-9C35-44D3-924D-1558AA81AF63}" dt="2023-10-05T22:22:45.896" v="1929" actId="478"/>
          <ac:spMkLst>
            <pc:docMk/>
            <pc:sldMk cId="316327291" sldId="2147475625"/>
            <ac:spMk id="650" creationId="{1137E0BC-2994-A25C-FF4B-F7159B011D33}"/>
          </ac:spMkLst>
        </pc:spChg>
        <pc:spChg chg="del">
          <ac:chgData name="ERIC EPPE" userId="1ac0157e-4a55-430f-8980-e0d1d019c7c5" providerId="ADAL" clId="{F2513B40-9C35-44D3-924D-1558AA81AF63}" dt="2023-10-05T22:22:30.954" v="1928" actId="478"/>
          <ac:spMkLst>
            <pc:docMk/>
            <pc:sldMk cId="316327291" sldId="2147475625"/>
            <ac:spMk id="651" creationId="{38779476-9CA4-4A4C-7A32-6DC576C32CC4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52" creationId="{5D00C22D-4549-A644-42FD-A7D9BB60098D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53" creationId="{7318A0FE-2402-61BF-FED6-E0281D26D4ED}"/>
          </ac:spMkLst>
        </pc:spChg>
        <pc:spChg chg="del">
          <ac:chgData name="ERIC EPPE" userId="1ac0157e-4a55-430f-8980-e0d1d019c7c5" providerId="ADAL" clId="{F2513B40-9C35-44D3-924D-1558AA81AF63}" dt="2023-10-05T22:22:45.896" v="1929" actId="478"/>
          <ac:spMkLst>
            <pc:docMk/>
            <pc:sldMk cId="316327291" sldId="2147475625"/>
            <ac:spMk id="655" creationId="{284776D7-E70E-3F1C-5A3D-20EDEE689970}"/>
          </ac:spMkLst>
        </pc:spChg>
        <pc:spChg chg="del">
          <ac:chgData name="ERIC EPPE" userId="1ac0157e-4a55-430f-8980-e0d1d019c7c5" providerId="ADAL" clId="{F2513B40-9C35-44D3-924D-1558AA81AF63}" dt="2023-10-05T22:22:45.896" v="1929" actId="478"/>
          <ac:spMkLst>
            <pc:docMk/>
            <pc:sldMk cId="316327291" sldId="2147475625"/>
            <ac:spMk id="656" creationId="{62408DBB-3665-E206-8346-98D0F2E06308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58" creationId="{83FCC8B0-004D-7CF4-DAB0-B3B3BBD49BF6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59" creationId="{B34BDC86-0353-131A-1B12-AF640706EE40}"/>
          </ac:spMkLst>
        </pc:spChg>
        <pc:spChg chg="del">
          <ac:chgData name="ERIC EPPE" userId="1ac0157e-4a55-430f-8980-e0d1d019c7c5" providerId="ADAL" clId="{F2513B40-9C35-44D3-924D-1558AA81AF63}" dt="2023-10-05T22:22:45.896" v="1929" actId="478"/>
          <ac:spMkLst>
            <pc:docMk/>
            <pc:sldMk cId="316327291" sldId="2147475625"/>
            <ac:spMk id="661" creationId="{60AE0ABA-275D-101E-397C-F788240D8EBF}"/>
          </ac:spMkLst>
        </pc:spChg>
        <pc:spChg chg="del">
          <ac:chgData name="ERIC EPPE" userId="1ac0157e-4a55-430f-8980-e0d1d019c7c5" providerId="ADAL" clId="{F2513B40-9C35-44D3-924D-1558AA81AF63}" dt="2023-10-05T22:22:30.954" v="1928" actId="478"/>
          <ac:spMkLst>
            <pc:docMk/>
            <pc:sldMk cId="316327291" sldId="2147475625"/>
            <ac:spMk id="662" creationId="{0628A732-8871-EB33-8C1F-8A1363E6BB09}"/>
          </ac:spMkLst>
        </pc:spChg>
        <pc:spChg chg="del">
          <ac:chgData name="ERIC EPPE" userId="1ac0157e-4a55-430f-8980-e0d1d019c7c5" providerId="ADAL" clId="{F2513B40-9C35-44D3-924D-1558AA81AF63}" dt="2023-10-05T22:22:30.954" v="1928" actId="478"/>
          <ac:spMkLst>
            <pc:docMk/>
            <pc:sldMk cId="316327291" sldId="2147475625"/>
            <ac:spMk id="663" creationId="{2A31DB99-A463-9405-B726-93EB0FC22904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65" creationId="{C0A6F336-1EA9-C19A-E17E-532264EEC772}"/>
          </ac:spMkLst>
        </pc:spChg>
        <pc:spChg chg="del">
          <ac:chgData name="ERIC EPPE" userId="1ac0157e-4a55-430f-8980-e0d1d019c7c5" providerId="ADAL" clId="{F2513B40-9C35-44D3-924D-1558AA81AF63}" dt="2023-10-05T22:24:32.121" v="2008" actId="478"/>
          <ac:spMkLst>
            <pc:docMk/>
            <pc:sldMk cId="316327291" sldId="2147475625"/>
            <ac:spMk id="666" creationId="{0BB1F82A-5901-9B49-0BC7-ADC6C6B4B9C6}"/>
          </ac:spMkLst>
        </pc:spChg>
        <pc:picChg chg="del">
          <ac:chgData name="ERIC EPPE" userId="1ac0157e-4a55-430f-8980-e0d1d019c7c5" providerId="ADAL" clId="{F2513B40-9C35-44D3-924D-1558AA81AF63}" dt="2023-10-05T23:03:22.893" v="3411" actId="478"/>
          <ac:picMkLst>
            <pc:docMk/>
            <pc:sldMk cId="316327291" sldId="2147475625"/>
            <ac:picMk id="633" creationId="{6D671E9E-B6E6-0889-2CE9-AA7214F580B6}"/>
          </ac:picMkLst>
        </pc:picChg>
      </pc:sldChg>
      <pc:sldChg chg="addSp delSp modSp new mod modClrScheme chgLayout">
        <pc:chgData name="ERIC EPPE" userId="1ac0157e-4a55-430f-8980-e0d1d019c7c5" providerId="ADAL" clId="{F2513B40-9C35-44D3-924D-1558AA81AF63}" dt="2023-10-05T22:58:17.315" v="3350" actId="20577"/>
        <pc:sldMkLst>
          <pc:docMk/>
          <pc:sldMk cId="842612007" sldId="2147475626"/>
        </pc:sldMkLst>
        <pc:spChg chg="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2" creationId="{04AF4566-DD9C-EB77-B477-1438F832404B}"/>
          </ac:spMkLst>
        </pc:spChg>
        <pc:spChg chg="mod ord">
          <ac:chgData name="ERIC EPPE" userId="1ac0157e-4a55-430f-8980-e0d1d019c7c5" providerId="ADAL" clId="{F2513B40-9C35-44D3-924D-1558AA81AF63}" dt="2023-10-05T22:40:40.972" v="2385" actId="20577"/>
          <ac:spMkLst>
            <pc:docMk/>
            <pc:sldMk cId="842612007" sldId="2147475626"/>
            <ac:spMk id="3" creationId="{E4E8A834-86E0-3DAA-4830-82A834738DA1}"/>
          </ac:spMkLst>
        </pc:spChg>
        <pc:spChg chg="del mod ord">
          <ac:chgData name="ERIC EPPE" userId="1ac0157e-4a55-430f-8980-e0d1d019c7c5" providerId="ADAL" clId="{F2513B40-9C35-44D3-924D-1558AA81AF63}" dt="2023-10-05T22:29:43.145" v="2080" actId="700"/>
          <ac:spMkLst>
            <pc:docMk/>
            <pc:sldMk cId="842612007" sldId="2147475626"/>
            <ac:spMk id="4" creationId="{4827700B-F879-FBC8-A18E-625EAB3DC666}"/>
          </ac:spMkLst>
        </pc:spChg>
        <pc:spChg chg="add del mod ord">
          <ac:chgData name="ERIC EPPE" userId="1ac0157e-4a55-430f-8980-e0d1d019c7c5" providerId="ADAL" clId="{F2513B40-9C35-44D3-924D-1558AA81AF63}" dt="2023-10-05T22:29:49.562" v="2081" actId="700"/>
          <ac:spMkLst>
            <pc:docMk/>
            <pc:sldMk cId="842612007" sldId="2147475626"/>
            <ac:spMk id="5" creationId="{782498C3-0D17-D98D-06F8-6785DE24A258}"/>
          </ac:spMkLst>
        </pc:spChg>
        <pc:spChg chg="add del mod ord">
          <ac:chgData name="ERIC EPPE" userId="1ac0157e-4a55-430f-8980-e0d1d019c7c5" providerId="ADAL" clId="{F2513B40-9C35-44D3-924D-1558AA81AF63}" dt="2023-10-05T22:29:49.562" v="2081" actId="700"/>
          <ac:spMkLst>
            <pc:docMk/>
            <pc:sldMk cId="842612007" sldId="2147475626"/>
            <ac:spMk id="6" creationId="{05553FF6-B403-5F13-65CF-CF9CF4467341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7" creationId="{BDD92577-5D1B-0CA5-C899-433CB9332F84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8" creationId="{073F70DC-E0BD-0C50-AE9B-117715EF4D95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9" creationId="{00F3E5AF-F9C3-6DEC-3914-95AD54B36FA6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10" creationId="{3C2232EC-B1EF-8D6E-3C3C-AEFA2119FFE0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11" creationId="{E5579E87-847F-6BFA-1391-D76A6B9BF8F8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12" creationId="{0393568F-B6CB-C9E2-371E-78A897DD1019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13" creationId="{F6A4F91B-296C-1CA0-B9C0-570044D3215C}"/>
          </ac:spMkLst>
        </pc:spChg>
        <pc:spChg chg="add del mod ord">
          <ac:chgData name="ERIC EPPE" userId="1ac0157e-4a55-430f-8980-e0d1d019c7c5" providerId="ADAL" clId="{F2513B40-9C35-44D3-924D-1558AA81AF63}" dt="2023-10-05T22:30:42.506" v="2084" actId="700"/>
          <ac:spMkLst>
            <pc:docMk/>
            <pc:sldMk cId="842612007" sldId="2147475626"/>
            <ac:spMk id="14" creationId="{95E099AF-5554-59D6-D962-50B3D49D2C26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15" creationId="{F25B52AB-8F0E-F037-1C03-5C3B58DA4D1D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16" creationId="{AFB2A091-2C33-856B-E58E-406FC6C9245C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17" creationId="{A31CD56B-9408-D977-5B73-62321B663A4D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18" creationId="{0AD01D2A-1910-3D25-5E36-CE66A4929844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19" creationId="{D30F5FE6-8283-C3B0-8C93-601362586E27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20" creationId="{D85F5EE2-10C0-8BA9-F5DF-862305571ED6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21" creationId="{A06FCF6E-6F47-1FB4-3704-89C96B81BF86}"/>
          </ac:spMkLst>
        </pc:spChg>
        <pc:spChg chg="add del mod ord">
          <ac:chgData name="ERIC EPPE" userId="1ac0157e-4a55-430f-8980-e0d1d019c7c5" providerId="ADAL" clId="{F2513B40-9C35-44D3-924D-1558AA81AF63}" dt="2023-10-05T22:34:46.738" v="2176" actId="700"/>
          <ac:spMkLst>
            <pc:docMk/>
            <pc:sldMk cId="842612007" sldId="2147475626"/>
            <ac:spMk id="22" creationId="{4A66EFBA-03E1-1B6F-6654-12F9700DAA6D}"/>
          </ac:spMkLst>
        </pc:spChg>
        <pc:spChg chg="add mod ord">
          <ac:chgData name="ERIC EPPE" userId="1ac0157e-4a55-430f-8980-e0d1d019c7c5" providerId="ADAL" clId="{F2513B40-9C35-44D3-924D-1558AA81AF63}" dt="2023-10-05T22:38:35.477" v="2198" actId="14100"/>
          <ac:spMkLst>
            <pc:docMk/>
            <pc:sldMk cId="842612007" sldId="2147475626"/>
            <ac:spMk id="23" creationId="{CDE69F5A-38F9-D0D7-F8D6-D57CE8F5C768}"/>
          </ac:spMkLst>
        </pc:spChg>
        <pc:spChg chg="add mod ord">
          <ac:chgData name="ERIC EPPE" userId="1ac0157e-4a55-430f-8980-e0d1d019c7c5" providerId="ADAL" clId="{F2513B40-9C35-44D3-924D-1558AA81AF63}" dt="2023-10-05T22:48:23.644" v="2728" actId="14100"/>
          <ac:spMkLst>
            <pc:docMk/>
            <pc:sldMk cId="842612007" sldId="2147475626"/>
            <ac:spMk id="24" creationId="{4BB8752C-2D38-9388-ADF4-AAE2C97E9E9A}"/>
          </ac:spMkLst>
        </pc:spChg>
        <pc:spChg chg="add mod ord">
          <ac:chgData name="ERIC EPPE" userId="1ac0157e-4a55-430f-8980-e0d1d019c7c5" providerId="ADAL" clId="{F2513B40-9C35-44D3-924D-1558AA81AF63}" dt="2023-10-05T22:41:30.134" v="2406" actId="14100"/>
          <ac:spMkLst>
            <pc:docMk/>
            <pc:sldMk cId="842612007" sldId="2147475626"/>
            <ac:spMk id="25" creationId="{DF25DFFF-8272-CCF0-A0F3-349987C9AA7A}"/>
          </ac:spMkLst>
        </pc:spChg>
        <pc:spChg chg="add mod ord">
          <ac:chgData name="ERIC EPPE" userId="1ac0157e-4a55-430f-8980-e0d1d019c7c5" providerId="ADAL" clId="{F2513B40-9C35-44D3-924D-1558AA81AF63}" dt="2023-10-05T22:53:02.631" v="3065" actId="14100"/>
          <ac:spMkLst>
            <pc:docMk/>
            <pc:sldMk cId="842612007" sldId="2147475626"/>
            <ac:spMk id="26" creationId="{4A19891B-4B6B-0332-ACED-0261FDFE1523}"/>
          </ac:spMkLst>
        </pc:spChg>
        <pc:spChg chg="add del mod">
          <ac:chgData name="ERIC EPPE" userId="1ac0157e-4a55-430f-8980-e0d1d019c7c5" providerId="ADAL" clId="{F2513B40-9C35-44D3-924D-1558AA81AF63}" dt="2023-10-05T22:30:54.636" v="2086" actId="26606"/>
          <ac:spMkLst>
            <pc:docMk/>
            <pc:sldMk cId="842612007" sldId="2147475626"/>
            <ac:spMk id="27" creationId="{3D30D475-D61F-14F4-D1FA-A9B75CD89110}"/>
          </ac:spMkLst>
        </pc:spChg>
        <pc:spChg chg="add mod ord">
          <ac:chgData name="ERIC EPPE" userId="1ac0157e-4a55-430f-8980-e0d1d019c7c5" providerId="ADAL" clId="{F2513B40-9C35-44D3-924D-1558AA81AF63}" dt="2023-10-05T22:47:28.528" v="2713" actId="20577"/>
          <ac:spMkLst>
            <pc:docMk/>
            <pc:sldMk cId="842612007" sldId="2147475626"/>
            <ac:spMk id="28" creationId="{55E0DF47-1DB6-0E64-A738-72D733C0B32B}"/>
          </ac:spMkLst>
        </pc:spChg>
        <pc:spChg chg="add mod ord">
          <ac:chgData name="ERIC EPPE" userId="1ac0157e-4a55-430f-8980-e0d1d019c7c5" providerId="ADAL" clId="{F2513B40-9C35-44D3-924D-1558AA81AF63}" dt="2023-10-05T22:53:21.116" v="3075" actId="20577"/>
          <ac:spMkLst>
            <pc:docMk/>
            <pc:sldMk cId="842612007" sldId="2147475626"/>
            <ac:spMk id="29" creationId="{D45BAFE2-7E0A-3F33-71D9-B03ACC32AD17}"/>
          </ac:spMkLst>
        </pc:spChg>
        <pc:spChg chg="add mod ord">
          <ac:chgData name="ERIC EPPE" userId="1ac0157e-4a55-430f-8980-e0d1d019c7c5" providerId="ADAL" clId="{F2513B40-9C35-44D3-924D-1558AA81AF63}" dt="2023-10-05T22:52:22.568" v="3048" actId="20577"/>
          <ac:spMkLst>
            <pc:docMk/>
            <pc:sldMk cId="842612007" sldId="2147475626"/>
            <ac:spMk id="30" creationId="{54D062FB-3EF1-76DF-0AB9-FEDF87705F3C}"/>
          </ac:spMkLst>
        </pc:spChg>
        <pc:spChg chg="add mod ord">
          <ac:chgData name="ERIC EPPE" userId="1ac0157e-4a55-430f-8980-e0d1d019c7c5" providerId="ADAL" clId="{F2513B40-9C35-44D3-924D-1558AA81AF63}" dt="2023-10-05T22:58:17.315" v="3350" actId="20577"/>
          <ac:spMkLst>
            <pc:docMk/>
            <pc:sldMk cId="842612007" sldId="2147475626"/>
            <ac:spMk id="31" creationId="{8BE33594-8CBD-81E7-4AD1-DCBD694C6806}"/>
          </ac:spMkLst>
        </pc:spChg>
      </pc:sldChg>
      <pc:sldMasterChg chg="modSp mod modSldLayout">
        <pc:chgData name="ERIC EPPE" userId="1ac0157e-4a55-430f-8980-e0d1d019c7c5" providerId="ADAL" clId="{F2513B40-9C35-44D3-924D-1558AA81AF63}" dt="2023-10-05T23:03:05.212" v="3410" actId="478"/>
        <pc:sldMasterMkLst>
          <pc:docMk/>
          <pc:sldMasterMk cId="1091939" sldId="2147483648"/>
        </pc:sldMasterMkLst>
        <pc:spChg chg="mod">
          <ac:chgData name="ERIC EPPE" userId="1ac0157e-4a55-430f-8980-e0d1d019c7c5" providerId="ADAL" clId="{F2513B40-9C35-44D3-924D-1558AA81AF63}" dt="2023-10-05T08:05:39.419" v="182" actId="20577"/>
          <ac:spMkLst>
            <pc:docMk/>
            <pc:sldMasterMk cId="1091939" sldId="2147483648"/>
            <ac:spMk id="9" creationId="{EB576078-0BBE-0FE7-1736-D0CB41B58E00}"/>
          </ac:spMkLst>
        </pc:spChg>
        <pc:sldLayoutChg chg="addSp delSp modSp mod">
          <pc:chgData name="ERIC EPPE" userId="1ac0157e-4a55-430f-8980-e0d1d019c7c5" providerId="ADAL" clId="{F2513B40-9C35-44D3-924D-1558AA81AF63}" dt="2023-10-05T23:03:05.212" v="3410" actId="478"/>
          <pc:sldLayoutMkLst>
            <pc:docMk/>
            <pc:sldMasterMk cId="1091939" sldId="2147483648"/>
            <pc:sldLayoutMk cId="347564332" sldId="2147483676"/>
          </pc:sldLayoutMkLst>
          <pc:spChg chg="del mod">
            <ac:chgData name="ERIC EPPE" userId="1ac0157e-4a55-430f-8980-e0d1d019c7c5" providerId="ADAL" clId="{F2513B40-9C35-44D3-924D-1558AA81AF63}" dt="2023-10-05T23:00:26.425" v="3398" actId="478"/>
            <ac:spMkLst>
              <pc:docMk/>
              <pc:sldMasterMk cId="1091939" sldId="2147483648"/>
              <pc:sldLayoutMk cId="347564332" sldId="2147483676"/>
              <ac:spMk id="7" creationId="{2BB75129-A17B-7C09-86E8-16BAB61652AB}"/>
            </ac:spMkLst>
          </pc:spChg>
          <pc:spChg chg="add mod">
            <ac:chgData name="ERIC EPPE" userId="1ac0157e-4a55-430f-8980-e0d1d019c7c5" providerId="ADAL" clId="{F2513B40-9C35-44D3-924D-1558AA81AF63}" dt="2023-10-05T23:00:27.551" v="3399"/>
            <ac:spMkLst>
              <pc:docMk/>
              <pc:sldMasterMk cId="1091939" sldId="2147483648"/>
              <pc:sldLayoutMk cId="347564332" sldId="2147483676"/>
              <ac:spMk id="9" creationId="{F84CD37D-0165-B9EF-4DBD-E33FCBDD5E57}"/>
            </ac:spMkLst>
          </pc:spChg>
          <pc:picChg chg="add del">
            <ac:chgData name="ERIC EPPE" userId="1ac0157e-4a55-430f-8980-e0d1d019c7c5" providerId="ADAL" clId="{F2513B40-9C35-44D3-924D-1558AA81AF63}" dt="2023-10-05T23:03:05.212" v="3410" actId="478"/>
            <ac:picMkLst>
              <pc:docMk/>
              <pc:sldMasterMk cId="1091939" sldId="2147483648"/>
              <pc:sldLayoutMk cId="347564332" sldId="2147483676"/>
              <ac:picMk id="4" creationId="{9C41B9B7-955A-AF29-71B0-F0F4BB68260F}"/>
            </ac:picMkLst>
          </pc:picChg>
        </pc:sldLayoutChg>
        <pc:sldLayoutChg chg="addSp delSp modSp mod">
          <pc:chgData name="ERIC EPPE" userId="1ac0157e-4a55-430f-8980-e0d1d019c7c5" providerId="ADAL" clId="{F2513B40-9C35-44D3-924D-1558AA81AF63}" dt="2023-10-05T22:34:03.455" v="2171" actId="21"/>
          <pc:sldLayoutMkLst>
            <pc:docMk/>
            <pc:sldMasterMk cId="1091939" sldId="2147483648"/>
            <pc:sldLayoutMk cId="3016308231" sldId="2147483686"/>
          </pc:sldLayoutMkLst>
          <pc:picChg chg="add del mod">
            <ac:chgData name="ERIC EPPE" userId="1ac0157e-4a55-430f-8980-e0d1d019c7c5" providerId="ADAL" clId="{F2513B40-9C35-44D3-924D-1558AA81AF63}" dt="2023-10-05T22:34:03.455" v="2171" actId="21"/>
            <ac:picMkLst>
              <pc:docMk/>
              <pc:sldMasterMk cId="1091939" sldId="2147483648"/>
              <pc:sldLayoutMk cId="3016308231" sldId="2147483686"/>
              <ac:picMk id="2" creationId="{74E35E21-5FB8-C7AD-E412-4372C137240A}"/>
            </ac:picMkLst>
          </pc:picChg>
        </pc:sldLayoutChg>
        <pc:sldLayoutChg chg="delSp modSp mod">
          <pc:chgData name="ERIC EPPE" userId="1ac0157e-4a55-430f-8980-e0d1d019c7c5" providerId="ADAL" clId="{F2513B40-9C35-44D3-924D-1558AA81AF63}" dt="2023-10-05T22:59:57.246" v="3397" actId="20577"/>
          <pc:sldLayoutMkLst>
            <pc:docMk/>
            <pc:sldMasterMk cId="1091939" sldId="2147483648"/>
            <pc:sldLayoutMk cId="2968469189" sldId="2147483689"/>
          </pc:sldLayoutMkLst>
          <pc:spChg chg="del">
            <ac:chgData name="ERIC EPPE" userId="1ac0157e-4a55-430f-8980-e0d1d019c7c5" providerId="ADAL" clId="{F2513B40-9C35-44D3-924D-1558AA81AF63}" dt="2023-10-05T22:59:13.839" v="3359" actId="478"/>
            <ac:spMkLst>
              <pc:docMk/>
              <pc:sldMasterMk cId="1091939" sldId="2147483648"/>
              <pc:sldLayoutMk cId="2968469189" sldId="2147483689"/>
              <ac:spMk id="4" creationId="{02A830CD-6CCF-3DD1-4CFA-23A2413BD4AB}"/>
            </ac:spMkLst>
          </pc:spChg>
          <pc:spChg chg="mod">
            <ac:chgData name="ERIC EPPE" userId="1ac0157e-4a55-430f-8980-e0d1d019c7c5" providerId="ADAL" clId="{F2513B40-9C35-44D3-924D-1558AA81AF63}" dt="2023-10-05T22:59:57.246" v="3397" actId="20577"/>
            <ac:spMkLst>
              <pc:docMk/>
              <pc:sldMasterMk cId="1091939" sldId="2147483648"/>
              <pc:sldLayoutMk cId="2968469189" sldId="2147483689"/>
              <ac:spMk id="6" creationId="{6523DCEE-0520-74FC-2CD6-08812A8B9955}"/>
            </ac:spMkLst>
          </pc:spChg>
          <pc:spChg chg="del">
            <ac:chgData name="ERIC EPPE" userId="1ac0157e-4a55-430f-8980-e0d1d019c7c5" providerId="ADAL" clId="{F2513B40-9C35-44D3-924D-1558AA81AF63}" dt="2023-10-05T22:59:10.596" v="3358" actId="478"/>
            <ac:spMkLst>
              <pc:docMk/>
              <pc:sldMasterMk cId="1091939" sldId="2147483648"/>
              <pc:sldLayoutMk cId="2968469189" sldId="2147483689"/>
              <ac:spMk id="7" creationId="{0731CE90-A199-3282-6F38-2915A76F64A0}"/>
            </ac:spMkLst>
          </pc:spChg>
        </pc:sldLayoutChg>
        <pc:sldLayoutChg chg="addSp delSp modSp mod">
          <pc:chgData name="ERIC EPPE" userId="1ac0157e-4a55-430f-8980-e0d1d019c7c5" providerId="ADAL" clId="{F2513B40-9C35-44D3-924D-1558AA81AF63}" dt="2023-10-05T23:00:39.387" v="3401"/>
          <pc:sldLayoutMkLst>
            <pc:docMk/>
            <pc:sldMasterMk cId="1091939" sldId="2147483648"/>
            <pc:sldLayoutMk cId="647892659" sldId="2147483691"/>
          </pc:sldLayoutMkLst>
          <pc:spChg chg="add mod">
            <ac:chgData name="ERIC EPPE" userId="1ac0157e-4a55-430f-8980-e0d1d019c7c5" providerId="ADAL" clId="{F2513B40-9C35-44D3-924D-1558AA81AF63}" dt="2023-10-05T23:00:39.387" v="3401"/>
            <ac:spMkLst>
              <pc:docMk/>
              <pc:sldMasterMk cId="1091939" sldId="2147483648"/>
              <pc:sldLayoutMk cId="647892659" sldId="2147483691"/>
              <ac:spMk id="7" creationId="{01D3407E-540A-598C-EAD1-EE2EB96156E9}"/>
            </ac:spMkLst>
          </pc:spChg>
          <pc:spChg chg="del">
            <ac:chgData name="ERIC EPPE" userId="1ac0157e-4a55-430f-8980-e0d1d019c7c5" providerId="ADAL" clId="{F2513B40-9C35-44D3-924D-1558AA81AF63}" dt="2023-10-05T23:00:38.325" v="3400" actId="478"/>
            <ac:spMkLst>
              <pc:docMk/>
              <pc:sldMasterMk cId="1091939" sldId="2147483648"/>
              <pc:sldLayoutMk cId="647892659" sldId="2147483691"/>
              <ac:spMk id="10" creationId="{CECD43FF-F1F2-6B60-4CB2-8BB17E2DA3D3}"/>
            </ac:spMkLst>
          </pc:spChg>
        </pc:sldLayoutChg>
        <pc:sldLayoutChg chg="addSp delSp modSp mod">
          <pc:chgData name="ERIC EPPE" userId="1ac0157e-4a55-430f-8980-e0d1d019c7c5" providerId="ADAL" clId="{F2513B40-9C35-44D3-924D-1558AA81AF63}" dt="2023-10-05T22:34:31.887" v="2175" actId="207"/>
          <pc:sldLayoutMkLst>
            <pc:docMk/>
            <pc:sldMasterMk cId="1091939" sldId="2147483648"/>
            <pc:sldLayoutMk cId="2682538330" sldId="2147483756"/>
          </pc:sldLayoutMkLst>
          <pc:spChg chg="add mod ord">
            <ac:chgData name="ERIC EPPE" userId="1ac0157e-4a55-430f-8980-e0d1d019c7c5" providerId="ADAL" clId="{F2513B40-9C35-44D3-924D-1558AA81AF63}" dt="2023-10-05T22:31:56.211" v="2089" actId="167"/>
            <ac:spMkLst>
              <pc:docMk/>
              <pc:sldMasterMk cId="1091939" sldId="2147483648"/>
              <pc:sldLayoutMk cId="2682538330" sldId="2147483756"/>
              <ac:spMk id="2" creationId="{7D2EBED0-27CF-6D43-3E9F-7921BF71A3F0}"/>
            </ac:spMkLst>
          </pc:spChg>
          <pc:spChg chg="add mod">
            <ac:chgData name="ERIC EPPE" userId="1ac0157e-4a55-430f-8980-e0d1d019c7c5" providerId="ADAL" clId="{F2513B40-9C35-44D3-924D-1558AA81AF63}" dt="2023-10-05T22:32:45.963" v="2101" actId="6549"/>
            <ac:spMkLst>
              <pc:docMk/>
              <pc:sldMasterMk cId="1091939" sldId="2147483648"/>
              <pc:sldLayoutMk cId="2682538330" sldId="2147483756"/>
              <ac:spMk id="4" creationId="{9DCEDFA2-BF6A-9FA8-3178-55B45290B2E0}"/>
            </ac:spMkLst>
          </pc:spChg>
          <pc:spChg chg="mod">
            <ac:chgData name="ERIC EPPE" userId="1ac0157e-4a55-430f-8980-e0d1d019c7c5" providerId="ADAL" clId="{F2513B40-9C35-44D3-924D-1558AA81AF63}" dt="2023-10-05T22:34:18.504" v="2174" actId="207"/>
            <ac:spMkLst>
              <pc:docMk/>
              <pc:sldMasterMk cId="1091939" sldId="2147483648"/>
              <pc:sldLayoutMk cId="2682538330" sldId="2147483756"/>
              <ac:spMk id="15" creationId="{83AB2C97-AE85-490F-AD5D-C7F886D3B38F}"/>
            </ac:spMkLst>
          </pc:spChg>
          <pc:spChg chg="mod">
            <ac:chgData name="ERIC EPPE" userId="1ac0157e-4a55-430f-8980-e0d1d019c7c5" providerId="ADAL" clId="{F2513B40-9C35-44D3-924D-1558AA81AF63}" dt="2023-10-05T22:34:31.887" v="2175" actId="207"/>
            <ac:spMkLst>
              <pc:docMk/>
              <pc:sldMasterMk cId="1091939" sldId="2147483648"/>
              <pc:sldLayoutMk cId="2682538330" sldId="2147483756"/>
              <ac:spMk id="16" creationId="{3E380AB4-E463-44B5-BF13-CB409ADD4E3F}"/>
            </ac:spMkLst>
          </pc:spChg>
          <pc:picChg chg="add del mod">
            <ac:chgData name="ERIC EPPE" userId="1ac0157e-4a55-430f-8980-e0d1d019c7c5" providerId="ADAL" clId="{F2513B40-9C35-44D3-924D-1558AA81AF63}" dt="2023-10-05T22:34:07.930" v="2172" actId="478"/>
            <ac:picMkLst>
              <pc:docMk/>
              <pc:sldMasterMk cId="1091939" sldId="2147483648"/>
              <pc:sldLayoutMk cId="2682538330" sldId="2147483756"/>
              <ac:picMk id="3" creationId="{9A1EE19B-E001-08EF-E253-7A564C7B0AC7}"/>
            </ac:picMkLst>
          </pc:picChg>
          <pc:picChg chg="add mod">
            <ac:chgData name="ERIC EPPE" userId="1ac0157e-4a55-430f-8980-e0d1d019c7c5" providerId="ADAL" clId="{F2513B40-9C35-44D3-924D-1558AA81AF63}" dt="2023-10-05T22:34:09.017" v="2173"/>
            <ac:picMkLst>
              <pc:docMk/>
              <pc:sldMasterMk cId="1091939" sldId="2147483648"/>
              <pc:sldLayoutMk cId="2682538330" sldId="2147483756"/>
              <ac:picMk id="5" creationId="{FD568B20-5CB2-6052-4022-11CDE2592C2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9F5E1A7-797E-F32E-7232-4997126E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844" y="381721"/>
            <a:ext cx="1515073" cy="2711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9495D-F2D5-B692-35FC-B89DCC18CC6F}"/>
              </a:ext>
            </a:extLst>
          </p:cNvPr>
          <p:cNvSpPr txBox="1"/>
          <p:nvPr/>
        </p:nvSpPr>
        <p:spPr>
          <a:xfrm>
            <a:off x="418918" y="8258352"/>
            <a:ext cx="432035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" i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Confidential information owned by </a:t>
            </a:r>
            <a:r>
              <a:rPr lang="en-US" sz="650" i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Eviden</a:t>
            </a:r>
            <a:r>
              <a:rPr lang="en-US" sz="650" i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SAS, to be used by the recipient only. This document, or any part of it, may not be reproduced, copied, circulated and/or distributed nor quoted without prior written approval from </a:t>
            </a:r>
            <a:r>
              <a:rPr lang="en-US" sz="650" i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Eviden</a:t>
            </a:r>
            <a:r>
              <a:rPr lang="en-US" sz="650" i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SAS.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93AED14-2CC8-C973-4EE7-BC26F4692B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14915" y="8258352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50" smtClean="0">
                <a:latin typeface="Montserrat" panose="00000500000000000000" pitchFamily="2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50">
              <a:latin typeface="Montserrat" panose="00000500000000000000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220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C4960FA-70DB-CAD6-6053-7E4B86AF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393205"/>
            <a:ext cx="1515073" cy="271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C07BC-4739-FBBD-414B-6112D64F695F}"/>
              </a:ext>
            </a:extLst>
          </p:cNvPr>
          <p:cNvSpPr txBox="1"/>
          <p:nvPr/>
        </p:nvSpPr>
        <p:spPr>
          <a:xfrm>
            <a:off x="630045" y="8258352"/>
            <a:ext cx="4320350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0" i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Confidential information owned by </a:t>
            </a:r>
            <a:r>
              <a:rPr lang="en-US" sz="650" i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Eviden</a:t>
            </a:r>
            <a:r>
              <a:rPr lang="en-US" sz="650" i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SAS, to be used by the recipient only. This document, or any part of it, may not be reproduced, copied, circulated and/or distributed nor quoted without prior written approval from </a:t>
            </a:r>
            <a:r>
              <a:rPr lang="en-US" sz="650" i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Eviden</a:t>
            </a:r>
            <a:r>
              <a:rPr lang="en-US" sz="650" i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SAS.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F86524C-258E-2CCB-930F-6FF33FB4FE73}"/>
              </a:ext>
            </a:extLst>
          </p:cNvPr>
          <p:cNvSpPr txBox="1">
            <a:spLocks/>
          </p:cNvSpPr>
          <p:nvPr/>
        </p:nvSpPr>
        <p:spPr>
          <a:xfrm>
            <a:off x="5670694" y="8258352"/>
            <a:ext cx="624167" cy="3719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10B12-E528-4D59-95AD-82AFC587F8BD}" type="slidenum">
              <a:rPr lang="nl-NL" sz="1050" smtClean="0">
                <a:latin typeface="Montserrat" panose="00000500000000000000" pitchFamily="2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50">
              <a:latin typeface="Montserrat" panose="00000500000000000000" pitchFamily="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136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emf"/><Relationship Id="rId4" Type="http://schemas.openxmlformats.org/officeDocument/2006/relationships/image" Target="../media/image25.sv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3B2FA-F421-A0DB-E0D6-5EA5F350B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91D0FA-6B99-42E5-B721-5BEB4B07E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7BA4E-0064-451B-B04F-30179C0144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853868"/>
            <a:ext cx="9144000" cy="113779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800" spc="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NL"/>
              <a:t>Title of the presentation</a:t>
            </a:r>
            <a:br>
              <a:rPr lang="en-NL"/>
            </a:br>
            <a:r>
              <a:rPr lang="en-NL"/>
              <a:t>Montserrat Semibold 38 pt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33730-E338-44D3-B4DD-6CA6D568E3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09" y="4015145"/>
            <a:ext cx="9144000" cy="5512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the presentation Montserrat Medium 21pt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75DCFDE-81D2-ACDD-BA70-48C2BA3EFB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893590" y="5866179"/>
            <a:ext cx="3201843" cy="624251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bg1"/>
                </a:solidFill>
                <a:latin typeface="Montserrat Medium" pitchFamily="2" charset="0"/>
                <a:ea typeface="Verdana" pitchFamily="34" charset="0"/>
                <a:cs typeface="Montserrat Medium" pitchFamily="2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bg1"/>
                </a:solidFill>
                <a:latin typeface="Montserrat Medium" pitchFamily="2" charset="0"/>
                <a:ea typeface="Verdana" pitchFamily="34" charset="0"/>
                <a:cs typeface="Montserrat Medium" pitchFamily="2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tabLst/>
              <a:defRPr/>
            </a:pPr>
            <a:r>
              <a:rPr lang="en-US"/>
              <a:t>Presenter Name</a:t>
            </a:r>
            <a:br>
              <a:rPr lang="en-NL"/>
            </a:br>
            <a:r>
              <a:rPr lang="en-US"/>
              <a:t>Job Title</a:t>
            </a:r>
            <a:br>
              <a:rPr lang="en-NL"/>
            </a:br>
            <a:r>
              <a:rPr lang="en-NL"/>
              <a:t>DD/MM/YYYY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124D7-9F89-7B20-CDBF-FE76377C41FF}"/>
              </a:ext>
            </a:extLst>
          </p:cNvPr>
          <p:cNvSpPr txBox="1"/>
          <p:nvPr userDrawn="1"/>
        </p:nvSpPr>
        <p:spPr>
          <a:xfrm>
            <a:off x="10184239" y="6260022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200">
                <a:solidFill>
                  <a:schemeClr val="bg1"/>
                </a:solidFill>
                <a:latin typeface="Montserrat Medium" pitchFamily="2" charset="0"/>
              </a:rPr>
              <a:t>an atos business</a:t>
            </a:r>
            <a:endParaRPr lang="en-US" sz="1200">
              <a:solidFill>
                <a:schemeClr val="bg1"/>
              </a:solidFill>
              <a:latin typeface="Montserrat Medium" pitchFamily="2" charset="0"/>
            </a:endParaRPr>
          </a:p>
        </p:txBody>
      </p:sp>
      <p:sp>
        <p:nvSpPr>
          <p:cNvPr id="7" name="AddCustomFooter#1">
            <a:extLst>
              <a:ext uri="{FF2B5EF4-FFF2-40B4-BE49-F238E27FC236}">
                <a16:creationId xmlns:a16="http://schemas.microsoft.com/office/drawing/2014/main" id="{01D3407E-540A-598C-EAD1-EE2EB96156E9}"/>
              </a:ext>
            </a:extLst>
          </p:cNvPr>
          <p:cNvSpPr txBox="1"/>
          <p:nvPr userDrawn="1"/>
        </p:nvSpPr>
        <p:spPr bwMode="invGray">
          <a:xfrm>
            <a:off x="5793047" y="6384973"/>
            <a:ext cx="605935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fr-FR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</a:t>
            </a:r>
            <a:r>
              <a:rPr kumimoji="0" lang="en-NL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SAS</a:t>
            </a:r>
            <a:endParaRPr lang="nl-NL" sz="650" baseline="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9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C96477-B8F9-7A8D-6FA5-8FE930929C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E3D"/>
              </a:gs>
              <a:gs pos="25000">
                <a:srgbClr val="073545"/>
              </a:gs>
              <a:gs pos="99000">
                <a:srgbClr val="0C2732"/>
              </a:gs>
              <a:gs pos="51000">
                <a:srgbClr val="124050"/>
              </a:gs>
              <a:gs pos="39000">
                <a:srgbClr val="124050"/>
              </a:gs>
              <a:gs pos="79000">
                <a:srgbClr val="002D3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41B9B7-955A-AF29-71B0-F0F4BB682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07" y="-826670"/>
            <a:ext cx="2069432" cy="2069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E1A89-9C65-45A4-8923-6131F1603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316038"/>
            <a:ext cx="11484000" cy="463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nl-NL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B5B86F9D-30A2-D7CE-56CF-CE1E6707E7D7}"/>
              </a:ext>
            </a:extLst>
          </p:cNvPr>
          <p:cNvSpPr txBox="1">
            <a:spLocks/>
          </p:cNvSpPr>
          <p:nvPr userDrawn="1"/>
        </p:nvSpPr>
        <p:spPr>
          <a:xfrm>
            <a:off x="11429230" y="6298599"/>
            <a:ext cx="45806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lang="nl-NL" sz="1200" kern="1200" smtClean="0">
                <a:solidFill>
                  <a:srgbClr val="FF6D43"/>
                </a:solidFill>
                <a:latin typeface="Montserrat SemiBold" pitchFamily="2" charset="0"/>
                <a:ea typeface="Verdana" pitchFamily="34" charset="0"/>
                <a:cs typeface="Montserrat SemiBold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89CC-3B7A-4DA5-A8C0-4984788D0EC5}" type="slidenum">
              <a:rPr lang="en-IN" smtClean="0">
                <a:solidFill>
                  <a:schemeClr val="bg1"/>
                </a:solidFill>
              </a:rPr>
              <a:pPr algn="r"/>
              <a:t>‹N°›</a:t>
            </a:fld>
            <a:endParaRPr lang="en-IN">
              <a:solidFill>
                <a:schemeClr val="bg1"/>
              </a:solidFill>
            </a:endParaRPr>
          </a:p>
        </p:txBody>
      </p:sp>
      <p:pic>
        <p:nvPicPr>
          <p:cNvPr id="11" name="Graphic 2">
            <a:extLst>
              <a:ext uri="{FF2B5EF4-FFF2-40B4-BE49-F238E27FC236}">
                <a16:creationId xmlns:a16="http://schemas.microsoft.com/office/drawing/2014/main" id="{E8C179B6-90CC-66BA-7E28-1304D7AC99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98" y="6261619"/>
            <a:ext cx="1111378" cy="198900"/>
          </a:xfrm>
          <a:prstGeom prst="rect">
            <a:avLst/>
          </a:prstGeom>
        </p:spPr>
      </p:pic>
      <p:sp>
        <p:nvSpPr>
          <p:cNvPr id="9" name="AddCustomFooter#1">
            <a:extLst>
              <a:ext uri="{FF2B5EF4-FFF2-40B4-BE49-F238E27FC236}">
                <a16:creationId xmlns:a16="http://schemas.microsoft.com/office/drawing/2014/main" id="{F84CD37D-0165-B9EF-4DBD-E33FCBDD5E57}"/>
              </a:ext>
            </a:extLst>
          </p:cNvPr>
          <p:cNvSpPr txBox="1"/>
          <p:nvPr userDrawn="1"/>
        </p:nvSpPr>
        <p:spPr bwMode="invGray">
          <a:xfrm>
            <a:off x="5793047" y="6384973"/>
            <a:ext cx="605935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fr-FR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</a:t>
            </a:r>
            <a:r>
              <a:rPr kumimoji="0" lang="en-NL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SAS</a:t>
            </a:r>
            <a:endParaRPr lang="nl-NL" sz="650" baseline="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F61FD8B-EBAC-431F-8905-95E0C7426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5542569" cy="463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4A7F2C9-5B52-4373-9742-E65FC6C6D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8231" y="1316037"/>
            <a:ext cx="5542569" cy="463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0061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673F966-8056-4DE2-B799-EF36BC12A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DD60F31-EC58-4827-AE70-2A037AD8A3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58800" y="1316038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F2B20C0-85C2-4DF4-A44F-BC3996D47A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0800" y="1316037"/>
            <a:ext cx="3600000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563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6750477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6750477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581D1D-5EAE-4A54-A05E-CABE73051D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34885" y="471915"/>
            <a:ext cx="4464910" cy="5481210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6BC8A62-F5B1-434F-9116-260E0EED5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5677192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44928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4181414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4182375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581D1D-5EAE-4A54-A05E-CABE73051D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13419" y="471915"/>
            <a:ext cx="6885414" cy="5481210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B9542F9-32A5-410D-9629-E8AEBA046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4181414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5456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C72E7BA-6D3C-4D6A-9EA0-061F3E9E832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20705" y="1316764"/>
            <a:ext cx="6380095" cy="4636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Placeholder for chart</a:t>
            </a:r>
            <a:endParaRPr lang="nl-NL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56049E1-8871-4DD9-80BA-F04283E24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800" y="1316038"/>
            <a:ext cx="4707669" cy="463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3004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C72E7BA-6D3C-4D6A-9EA0-061F3E9E832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14338" y="1316764"/>
            <a:ext cx="5037248" cy="46365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Placeholder for chart</a:t>
            </a:r>
            <a:endParaRPr lang="nl-NL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DA4C3D8-8F24-457D-A0D3-C853BE2888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704" y="1316503"/>
            <a:ext cx="5612095" cy="463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534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DA07A1E-7E43-40F2-95A9-1DAE8473B2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4338" y="1429965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BA3582E0-15F7-4939-B5EE-0DCB1F5EB6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92518" y="1429965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75F2EC0-3A73-4ED4-A42B-B55C74D832F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14338" y="3826923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5AF3F779-9DC3-4AAF-AE3B-9FE0C5FA02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92518" y="3826923"/>
            <a:ext cx="2070313" cy="2130358"/>
          </a:xfrm>
          <a:prstGeom prst="roundRect">
            <a:avLst>
              <a:gd name="adj" fmla="val 678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3AC978-A238-4386-8624-0CCD5A1551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2805716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7AFCE78-5C36-44C8-91C8-92D9BA8B2A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2805716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1908094-B0A8-4A77-A781-2F7092A350B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800" y="1429965"/>
            <a:ext cx="3132000" cy="2130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BDCD943-E55C-4177-BFF5-0964EED3979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800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0538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ighlight blocks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422777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422777" y="3831256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617775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617775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47352F-5E4B-4E67-95C0-019B5ECC2AB2}"/>
              </a:ext>
            </a:extLst>
          </p:cNvPr>
          <p:cNvSpPr/>
          <p:nvPr userDrawn="1"/>
        </p:nvSpPr>
        <p:spPr>
          <a:xfrm>
            <a:off x="6287693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C8F63-546B-4516-BC2C-7FFA8AFABDB8}"/>
              </a:ext>
            </a:extLst>
          </p:cNvPr>
          <p:cNvSpPr/>
          <p:nvPr userDrawn="1"/>
        </p:nvSpPr>
        <p:spPr>
          <a:xfrm>
            <a:off x="6287691" y="383125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00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82691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82691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2784434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2784434" y="3826923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7448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highlight blocks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BA0C39-8FCB-D2DF-8192-43FEBD40F2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E3D"/>
              </a:gs>
              <a:gs pos="25000">
                <a:srgbClr val="073545"/>
              </a:gs>
              <a:gs pos="99000">
                <a:srgbClr val="0C2732"/>
              </a:gs>
              <a:gs pos="51000">
                <a:srgbClr val="124050"/>
              </a:gs>
              <a:gs pos="39000">
                <a:srgbClr val="124050"/>
              </a:gs>
              <a:gs pos="79000">
                <a:srgbClr val="002D3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422777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422777" y="3831256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617775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617775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82691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82691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2784434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2784434" y="3826923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649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console table, dining table&#10;&#10;Description automatically generated">
            <a:extLst>
              <a:ext uri="{FF2B5EF4-FFF2-40B4-BE49-F238E27FC236}">
                <a16:creationId xmlns:a16="http://schemas.microsoft.com/office/drawing/2014/main" id="{E2D43428-E7CE-81FF-FD78-2DD7198CB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786AD-7708-487E-982A-6BAEF70E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288" y="1559880"/>
            <a:ext cx="10515600" cy="4016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en-NL"/>
              <a:t>Content overview</a:t>
            </a:r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523335-FB70-41A4-AD57-4B5B78CEC3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EDB5558-BADD-4E8F-9403-A6C600434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893590" y="2880691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Chapter title</a:t>
            </a:r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F634F97-7035-4B6B-BE58-509E7F343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893590" y="2651010"/>
            <a:ext cx="21536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D8FDAA-46B6-4B52-802A-C25AF0584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893590" y="4031378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Chapter title</a:t>
            </a:r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C6D1B7-B40B-4502-823B-14AA1F1D3D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893590" y="3797363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02</a:t>
            </a: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E604DA7-4CE1-46AD-82EE-262FEDB3C0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893590" y="5186399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Chapter title</a:t>
            </a:r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E558F66-781A-427E-A26B-03CC8BB4BF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893590" y="4956718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03</a:t>
            </a:r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8C80B47-9195-4AE5-BFBD-92C82687B9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5279966" y="2880691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Chapter title</a:t>
            </a:r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2ADF441-DA8A-49D0-B08F-29F2723728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5279966" y="2651010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04</a:t>
            </a:r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4E4BE7A-DC71-466F-9000-5AC0BB4C5C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5279966" y="4031378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Chapter title</a:t>
            </a:r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2C5BF79-33AB-4E0A-9B89-4EFF201870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5279966" y="3801697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05</a:t>
            </a:r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0E3806AC-4E53-4B01-965E-713729C412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5279966" y="5186399"/>
            <a:ext cx="3656742" cy="7339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Chapter title</a:t>
            </a:r>
            <a:endParaRPr 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CB81010-191E-4C08-9B03-840E000449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5279966" y="4956718"/>
            <a:ext cx="30683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rgbClr val="FF6D43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NL"/>
              <a:t>06</a:t>
            </a:r>
            <a:endParaRPr lang="en-US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14DE181C-BE61-4217-8210-ADD157DC0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0609" y="6201536"/>
            <a:ext cx="45806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 SemiBold" pitchFamily="2" charset="0"/>
                <a:ea typeface="Verdana" pitchFamily="34" charset="0"/>
                <a:cs typeface="Montserrat SemiBold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F9AA70-2886-64D8-1ABF-CEE0D767B78B}"/>
              </a:ext>
            </a:extLst>
          </p:cNvPr>
          <p:cNvSpPr txBox="1"/>
          <p:nvPr userDrawn="1"/>
        </p:nvSpPr>
        <p:spPr>
          <a:xfrm>
            <a:off x="797609" y="1234784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Quantum </a:t>
            </a:r>
            <a:r>
              <a:rPr lang="fr-FR" sz="1360" err="1">
                <a:solidFill>
                  <a:schemeClr val="tx1"/>
                </a:solidFill>
                <a:latin typeface="Montserrat SemiBold" panose="00000700000000000000" pitchFamily="2" charset="0"/>
              </a:rPr>
              <a:t>Computing</a:t>
            </a:r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994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ighlight blocks centered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3869489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3833087" y="3847180"/>
            <a:ext cx="2070313" cy="2130357"/>
          </a:xfrm>
          <a:prstGeom prst="roundRect">
            <a:avLst>
              <a:gd name="adj" fmla="val 578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4064487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4064487" y="4049837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47352F-5E4B-4E67-95C0-019B5ECC2AB2}"/>
              </a:ext>
            </a:extLst>
          </p:cNvPr>
          <p:cNvSpPr/>
          <p:nvPr userDrawn="1"/>
        </p:nvSpPr>
        <p:spPr>
          <a:xfrm>
            <a:off x="6214195" y="1429965"/>
            <a:ext cx="2070313" cy="2130357"/>
          </a:xfrm>
          <a:prstGeom prst="roundRect">
            <a:avLst>
              <a:gd name="adj" fmla="val 578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C8F63-546B-4516-BC2C-7FFA8AFABDB8}"/>
              </a:ext>
            </a:extLst>
          </p:cNvPr>
          <p:cNvSpPr/>
          <p:nvPr userDrawn="1"/>
        </p:nvSpPr>
        <p:spPr>
          <a:xfrm>
            <a:off x="6214195" y="3831255"/>
            <a:ext cx="2070313" cy="2130357"/>
          </a:xfrm>
          <a:prstGeom prst="roundRect">
            <a:avLst>
              <a:gd name="adj" fmla="val 578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09193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09193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316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316799" y="3847180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1630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highlight blocks centered + four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EBED0-27CF-6D43-3E9F-7921BF71A3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E3D"/>
              </a:gs>
              <a:gs pos="25000">
                <a:srgbClr val="073545"/>
              </a:gs>
              <a:gs pos="99000">
                <a:srgbClr val="0C2732"/>
              </a:gs>
              <a:gs pos="51000">
                <a:srgbClr val="124050"/>
              </a:gs>
              <a:gs pos="39000">
                <a:srgbClr val="124050"/>
              </a:gs>
              <a:gs pos="79000">
                <a:srgbClr val="002D3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A8B58-D28A-433A-8884-CEC98561B5DF}"/>
              </a:ext>
            </a:extLst>
          </p:cNvPr>
          <p:cNvSpPr/>
          <p:nvPr userDrawn="1"/>
        </p:nvSpPr>
        <p:spPr>
          <a:xfrm>
            <a:off x="3869489" y="1429965"/>
            <a:ext cx="2070313" cy="2130357"/>
          </a:xfrm>
          <a:prstGeom prst="roundRect">
            <a:avLst>
              <a:gd name="adj" fmla="val 5789"/>
            </a:avLst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9717C-E81C-4C70-9235-FF3D6ED69F8A}"/>
              </a:ext>
            </a:extLst>
          </p:cNvPr>
          <p:cNvSpPr/>
          <p:nvPr userDrawn="1"/>
        </p:nvSpPr>
        <p:spPr>
          <a:xfrm>
            <a:off x="3833087" y="3847180"/>
            <a:ext cx="2070313" cy="2130357"/>
          </a:xfrm>
          <a:prstGeom prst="roundRect">
            <a:avLst>
              <a:gd name="adj" fmla="val 578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4D446E-B224-472C-980C-5E05C0359A0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invGray">
          <a:xfrm>
            <a:off x="4064487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4E93D42-A67E-465A-839D-8F565E7FAE9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invGray">
          <a:xfrm>
            <a:off x="4064487" y="4049837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047352F-5E4B-4E67-95C0-019B5ECC2AB2}"/>
              </a:ext>
            </a:extLst>
          </p:cNvPr>
          <p:cNvSpPr/>
          <p:nvPr userDrawn="1"/>
        </p:nvSpPr>
        <p:spPr>
          <a:xfrm>
            <a:off x="6214195" y="1429965"/>
            <a:ext cx="2070313" cy="2130357"/>
          </a:xfrm>
          <a:prstGeom prst="roundRect">
            <a:avLst>
              <a:gd name="adj" fmla="val 578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98C8F63-546B-4516-BC2C-7FFA8AFABDB8}"/>
              </a:ext>
            </a:extLst>
          </p:cNvPr>
          <p:cNvSpPr/>
          <p:nvPr userDrawn="1"/>
        </p:nvSpPr>
        <p:spPr>
          <a:xfrm>
            <a:off x="6214195" y="3831255"/>
            <a:ext cx="2070313" cy="2130357"/>
          </a:xfrm>
          <a:prstGeom prst="roundRect">
            <a:avLst>
              <a:gd name="adj" fmla="val 578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0E0D8AF-49E6-49E0-9F50-362332B8B9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invGray">
          <a:xfrm>
            <a:off x="6409193" y="1631004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3A7A69C-7DE5-4E67-A136-A50A826334E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6409193" y="4033913"/>
            <a:ext cx="1680317" cy="172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0198DF7-CEAE-47CF-94B7-60626AC3CA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invGray">
          <a:xfrm>
            <a:off x="316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E71C253-CB2E-4933-98E4-5EE04CF926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316799" y="3847180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3C3C0BE-76A9-4AEB-B881-463AEFD97A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invGray">
          <a:xfrm>
            <a:off x="8668799" y="1429965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48F375-61FF-4AC2-BA7D-635E975C5F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 bwMode="invGray">
          <a:xfrm>
            <a:off x="8668799" y="3826922"/>
            <a:ext cx="3132000" cy="2130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AddCustomFooter#1">
            <a:extLst>
              <a:ext uri="{FF2B5EF4-FFF2-40B4-BE49-F238E27FC236}">
                <a16:creationId xmlns:a16="http://schemas.microsoft.com/office/drawing/2014/main" id="{9DCEDFA2-BF6A-9FA8-3178-55B45290B2E0}"/>
              </a:ext>
            </a:extLst>
          </p:cNvPr>
          <p:cNvSpPr txBox="1"/>
          <p:nvPr userDrawn="1"/>
        </p:nvSpPr>
        <p:spPr bwMode="invGray">
          <a:xfrm>
            <a:off x="5793047" y="6384973"/>
            <a:ext cx="605935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fr-FR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</a:t>
            </a:r>
            <a:r>
              <a:rPr kumimoji="0" lang="en-NL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SAS</a:t>
            </a:r>
            <a:endParaRPr lang="nl-NL" sz="650" baseline="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FD568B20-5CB2-6052-4022-11CDE2592C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524" y="6250661"/>
            <a:ext cx="1121476" cy="20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3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lock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2459CEC-A4CF-4DD4-81E8-93B3A5F653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invGray">
          <a:xfrm>
            <a:off x="8088366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741328C-C085-4599-8E8E-9F2675721AA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invGray">
          <a:xfrm>
            <a:off x="8088365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BC0F70D-170B-4864-9328-0FB2F231130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 bwMode="invGray">
          <a:xfrm>
            <a:off x="316800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36370263-69FE-4CD9-9FFD-457F6EC1ED9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 bwMode="invGray">
          <a:xfrm>
            <a:off x="316800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2EF3C9B2-76EC-4D51-8D58-B549BD2659B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 bwMode="invGray">
          <a:xfrm>
            <a:off x="4184726" y="1439605"/>
            <a:ext cx="3712434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6073B89A-ABDB-42BA-B930-F2CDCAD2D5F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 bwMode="invGray">
          <a:xfrm>
            <a:off x="4184726" y="3813858"/>
            <a:ext cx="3712435" cy="3121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320C2A9B-1446-42B5-9866-6A529B7EB42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 bwMode="invGray">
          <a:xfrm>
            <a:off x="316800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5F06084-AC16-49C2-BFAC-0A404A7435D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 bwMode="invGray">
          <a:xfrm>
            <a:off x="316800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45397D41-59D2-4B16-B530-4079DF1ED91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 bwMode="invGray">
          <a:xfrm>
            <a:off x="4184726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877C2CE-0D3D-4F51-B4FB-44CA0AC4CDE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 bwMode="invGray">
          <a:xfrm>
            <a:off x="4184726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5D027021-1D69-4E2B-AA72-76DABF09EC7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 bwMode="invGray">
          <a:xfrm>
            <a:off x="8088367" y="1836750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FF652AAD-B456-43BF-B19B-120FF398F9C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 bwMode="invGray">
          <a:xfrm>
            <a:off x="8088367" y="4216115"/>
            <a:ext cx="3712433" cy="1749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8866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 with 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3291456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6165065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8E96AE-E249-4716-9137-DA93C7E53D0E}"/>
              </a:ext>
            </a:extLst>
          </p:cNvPr>
          <p:cNvSpPr/>
          <p:nvPr/>
        </p:nvSpPr>
        <p:spPr>
          <a:xfrm>
            <a:off x="9038673" y="1376740"/>
            <a:ext cx="2749999" cy="4681353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3857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3858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3437466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437467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6311075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311076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2A8777-0FD1-4F0D-BDA3-82FBFC3C711F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 bwMode="invGray">
          <a:xfrm>
            <a:off x="9184683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184684" y="1878695"/>
            <a:ext cx="2457977" cy="406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8468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5043037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6745635" y="1386659"/>
            <a:ext cx="5043037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77864" y="1481550"/>
            <a:ext cx="4723003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77863" y="1983505"/>
            <a:ext cx="4723004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6905554" y="1481550"/>
            <a:ext cx="472319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6905553" y="1983504"/>
            <a:ext cx="47232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2348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4483260" y="1386659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8548673" y="1386660"/>
            <a:ext cx="323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1384" y="1481550"/>
            <a:ext cx="2952925" cy="312176"/>
          </a:xfrm>
          <a:prstGeom prst="rect">
            <a:avLst/>
          </a:prstGeom>
        </p:spPr>
        <p:txBody>
          <a:bodyPr lIns="90000" tIns="46800" rIns="90000" bIns="46800"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1846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4627259" y="1481550"/>
            <a:ext cx="2952000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4627259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8692672" y="1481550"/>
            <a:ext cx="2952000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8692672" y="1983505"/>
            <a:ext cx="2952000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0399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417847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6BEE5-890F-4D2B-A3D4-446773B2C7A7}"/>
              </a:ext>
            </a:extLst>
          </p:cNvPr>
          <p:cNvSpPr/>
          <p:nvPr/>
        </p:nvSpPr>
        <p:spPr>
          <a:xfrm>
            <a:off x="3291456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B76ECF3-ABC9-4360-9A82-4F41E3655D43}"/>
              </a:ext>
            </a:extLst>
          </p:cNvPr>
          <p:cNvSpPr/>
          <p:nvPr/>
        </p:nvSpPr>
        <p:spPr>
          <a:xfrm>
            <a:off x="6165065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E8E96AE-E249-4716-9137-DA93C7E53D0E}"/>
              </a:ext>
            </a:extLst>
          </p:cNvPr>
          <p:cNvSpPr/>
          <p:nvPr/>
        </p:nvSpPr>
        <p:spPr>
          <a:xfrm>
            <a:off x="9038673" y="1376740"/>
            <a:ext cx="2749999" cy="501955"/>
          </a:xfrm>
          <a:prstGeom prst="roundRect">
            <a:avLst>
              <a:gd name="adj" fmla="val 6076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563857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563858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94C5563-891A-404C-BEE1-28600555F5A7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 bwMode="invGray">
          <a:xfrm>
            <a:off x="3437466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437467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2DDC885-AC07-439F-BC77-A4C9B911E7E5}"/>
              </a:ext>
            </a:extLst>
          </p:cNvPr>
          <p:cNvSpPr>
            <a:spLocks noGrp="1"/>
          </p:cNvSpPr>
          <p:nvPr userDrawn="1">
            <p:ph type="body" sz="quarter" idx="51"/>
          </p:nvPr>
        </p:nvSpPr>
        <p:spPr bwMode="invGray">
          <a:xfrm>
            <a:off x="6311075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311076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2A8777-0FD1-4F0D-BDA3-82FBFC3C711F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 bwMode="invGray">
          <a:xfrm>
            <a:off x="9184683" y="1481550"/>
            <a:ext cx="2457978" cy="312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184684" y="1983505"/>
            <a:ext cx="2457977" cy="3955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8896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ore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EEE4F9-1953-4BE2-AAB6-AF624FA0F7FE}"/>
              </a:ext>
            </a:extLst>
          </p:cNvPr>
          <p:cNvSpPr/>
          <p:nvPr userDrawn="1"/>
        </p:nvSpPr>
        <p:spPr>
          <a:xfrm>
            <a:off x="417847" y="1376137"/>
            <a:ext cx="3600000" cy="4554881"/>
          </a:xfrm>
          <a:prstGeom prst="roundRect">
            <a:avLst>
              <a:gd name="adj" fmla="val 361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C0C31A-EADE-475B-8659-B247694C8156}"/>
              </a:ext>
            </a:extLst>
          </p:cNvPr>
          <p:cNvSpPr/>
          <p:nvPr userDrawn="1"/>
        </p:nvSpPr>
        <p:spPr>
          <a:xfrm>
            <a:off x="4318095" y="1376136"/>
            <a:ext cx="3600000" cy="4554881"/>
          </a:xfrm>
          <a:prstGeom prst="roundRect">
            <a:avLst>
              <a:gd name="adj" fmla="val 361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783D2F0-C63F-4ED3-B982-C7543245DEE7}"/>
              </a:ext>
            </a:extLst>
          </p:cNvPr>
          <p:cNvSpPr/>
          <p:nvPr userDrawn="1"/>
        </p:nvSpPr>
        <p:spPr>
          <a:xfrm>
            <a:off x="8218343" y="1376135"/>
            <a:ext cx="3600000" cy="4554881"/>
          </a:xfrm>
          <a:prstGeom prst="roundRect">
            <a:avLst>
              <a:gd name="adj" fmla="val 361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D2D2D"/>
              </a:solidFill>
            </a:endParaRP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0DDB1D8F-E5AF-4D25-B6DF-68652F4E8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378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A7F0CE21-4019-4FC6-A3A0-36B6B7A8C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9626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BE854316-9D8B-4ACC-8002-506C758C2F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2576" y="1479121"/>
            <a:ext cx="3436938" cy="352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83BF51F-0691-49F7-A008-3E8F6B3A3C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78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3D91854-B70D-43CC-9CA1-D173962CB0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9626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D2D2D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97EC2FAB-088C-474C-A92D-32F83C3961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9874" y="1973739"/>
            <a:ext cx="3436938" cy="3887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60251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DD9479-32BE-4255-8D4F-4216693171D1}"/>
              </a:ext>
            </a:extLst>
          </p:cNvPr>
          <p:cNvSpPr/>
          <p:nvPr userDrawn="1"/>
        </p:nvSpPr>
        <p:spPr>
          <a:xfrm>
            <a:off x="413556" y="1414671"/>
            <a:ext cx="9354024" cy="1800000"/>
          </a:xfrm>
          <a:prstGeom prst="roundRect">
            <a:avLst>
              <a:gd name="adj" fmla="val 3617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359A2CB8-6225-4B92-8899-576771C47E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7517" y="1510019"/>
            <a:ext cx="9188242" cy="1641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A4910E2B-FFA5-49E8-A92C-549A7A70AA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43083" y="1414671"/>
            <a:ext cx="1935361" cy="4440752"/>
          </a:xfrm>
          <a:prstGeom prst="roundRect">
            <a:avLst>
              <a:gd name="adj" fmla="val 3028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r>
              <a:rPr lang="en-NL"/>
              <a:t>Select image by clicking here</a:t>
            </a:r>
            <a:br>
              <a:rPr lang="en-NL"/>
            </a:br>
            <a:br>
              <a:rPr lang="en-NL"/>
            </a:br>
            <a:br>
              <a:rPr lang="en-NL"/>
            </a:br>
            <a:br>
              <a:rPr lang="en-NL"/>
            </a:br>
            <a:endParaRPr lang="nl-NL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036E1FB-7710-4F84-9459-CC3C9AB1DF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7517" y="3428999"/>
            <a:ext cx="9188242" cy="24264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99662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s with high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3D8963-5580-4C5D-83BD-9F4EE3E85093}"/>
              </a:ext>
            </a:extLst>
          </p:cNvPr>
          <p:cNvSpPr/>
          <p:nvPr/>
        </p:nvSpPr>
        <p:spPr>
          <a:xfrm>
            <a:off x="727826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239C0297-1567-40AA-90D6-CB03A2A553DC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 bwMode="invGray">
          <a:xfrm>
            <a:off x="939567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727827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62F8185-7100-4AB7-8700-7B9AB5C5C76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 bwMode="invGray">
          <a:xfrm>
            <a:off x="3564704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F938847-A46F-4040-B617-CA0FDAC75981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 bwMode="invGray">
          <a:xfrm>
            <a:off x="6463186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D2F8A3C-F63E-4F2C-9C20-DCFE48617FE5}"/>
              </a:ext>
            </a:extLst>
          </p:cNvPr>
          <p:cNvSpPr>
            <a:spLocks noGrp="1"/>
          </p:cNvSpPr>
          <p:nvPr userDrawn="1">
            <p:ph type="body" sz="quarter" idx="54"/>
          </p:nvPr>
        </p:nvSpPr>
        <p:spPr bwMode="invGray">
          <a:xfrm>
            <a:off x="9361669" y="3884102"/>
            <a:ext cx="2160000" cy="19894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7C6481-0ED3-49FF-ADEF-DF9A6101CF3F}"/>
              </a:ext>
            </a:extLst>
          </p:cNvPr>
          <p:cNvSpPr/>
          <p:nvPr userDrawn="1"/>
        </p:nvSpPr>
        <p:spPr>
          <a:xfrm>
            <a:off x="3564703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F03BF8-9606-472E-9E21-26E6D18548B6}"/>
              </a:ext>
            </a:extLst>
          </p:cNvPr>
          <p:cNvSpPr/>
          <p:nvPr userDrawn="1"/>
        </p:nvSpPr>
        <p:spPr>
          <a:xfrm>
            <a:off x="6463186" y="1481550"/>
            <a:ext cx="2160000" cy="2160000"/>
          </a:xfrm>
          <a:prstGeom prst="ellipse">
            <a:avLst/>
          </a:prstGeom>
          <a:solidFill>
            <a:srgbClr val="EC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88E66-6B8E-44CF-85CF-949AA8FFCC5B}"/>
              </a:ext>
            </a:extLst>
          </p:cNvPr>
          <p:cNvSpPr/>
          <p:nvPr userDrawn="1"/>
        </p:nvSpPr>
        <p:spPr>
          <a:xfrm>
            <a:off x="9361669" y="1481550"/>
            <a:ext cx="2160000" cy="2160000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A3174F6-D1C7-4E9C-B759-7D978E42655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 bwMode="invGray">
          <a:xfrm>
            <a:off x="3775873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F6FC99F-5A17-427C-AED6-461BAD458AE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 bwMode="invGray">
          <a:xfrm>
            <a:off x="6661112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47DC7F7-85E1-456D-B752-BFECF1A296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9559595" y="1915598"/>
            <a:ext cx="1764148" cy="1291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A0BB3E2-7BA1-4789-A4A6-6EFF562664A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 bwMode="invGray">
          <a:xfrm>
            <a:off x="2975221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/>
              <a:t>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6BC21B3-F035-4282-BB79-3822948CABA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 bwMode="invGray">
          <a:xfrm>
            <a:off x="5842901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/>
              <a:t>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9E0633CC-D902-4913-A17B-900CE3FB9FD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 bwMode="invGray">
          <a:xfrm>
            <a:off x="8741384" y="2331768"/>
            <a:ext cx="502086" cy="4595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 SemiBold" pitchFamily="2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en-NL"/>
              <a:t>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2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DC064ED-B54A-0109-6D08-0E409F8DF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&lt;Chapter </a:t>
            </a:r>
            <a:r>
              <a:rPr lang="en-NL"/>
              <a:t>t</a:t>
            </a:r>
            <a:r>
              <a:rPr lang="en-US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02ACF65-5FB7-38E2-5916-0AD62CF0A202}"/>
              </a:ext>
            </a:extLst>
          </p:cNvPr>
          <p:cNvSpPr txBox="1"/>
          <p:nvPr userDrawn="1"/>
        </p:nvSpPr>
        <p:spPr>
          <a:xfrm>
            <a:off x="797609" y="1234784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0" noProof="0">
                <a:solidFill>
                  <a:schemeClr val="tx1"/>
                </a:solidFill>
                <a:latin typeface="Montserrat SemiBold" panose="00000700000000000000" pitchFamily="2" charset="0"/>
              </a:rPr>
              <a:t>Quantum Computing </a:t>
            </a:r>
          </a:p>
        </p:txBody>
      </p:sp>
    </p:spTree>
    <p:extLst>
      <p:ext uri="{BB962C8B-B14F-4D97-AF65-F5344CB8AC3E}">
        <p14:creationId xmlns:p14="http://schemas.microsoft.com/office/powerpoint/2010/main" val="217063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800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800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6D94888-A371-4384-8376-ED2A72F15754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 bwMode="invGray">
          <a:xfrm>
            <a:off x="2279790" y="1347661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C88E66-6B8E-44CF-85CF-949AA8FFCC5B}"/>
              </a:ext>
            </a:extLst>
          </p:cNvPr>
          <p:cNvSpPr/>
          <p:nvPr userDrawn="1"/>
        </p:nvSpPr>
        <p:spPr>
          <a:xfrm>
            <a:off x="417847" y="1347660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347DC7F7-85E1-456D-B752-BFECF1A296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557050" y="1669562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A7601F-B392-4306-8ECD-E925556B0797}"/>
              </a:ext>
            </a:extLst>
          </p:cNvPr>
          <p:cNvSpPr/>
          <p:nvPr userDrawn="1"/>
        </p:nvSpPr>
        <p:spPr>
          <a:xfrm>
            <a:off x="417847" y="2936438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4A23DF1-E7E1-4875-BC1D-65EDC9D7ECE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 bwMode="invGray">
          <a:xfrm>
            <a:off x="557050" y="3258340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9D9238-2B28-4FF0-8A62-94856DDF363B}"/>
              </a:ext>
            </a:extLst>
          </p:cNvPr>
          <p:cNvSpPr/>
          <p:nvPr userDrawn="1"/>
        </p:nvSpPr>
        <p:spPr>
          <a:xfrm>
            <a:off x="417847" y="4525216"/>
            <a:ext cx="1385786" cy="1385786"/>
          </a:xfrm>
          <a:prstGeom prst="ellipse">
            <a:avLst/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C99944B-2516-4F0A-A4F6-CFB5AFA88B3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 bwMode="invGray">
          <a:xfrm>
            <a:off x="557050" y="4847118"/>
            <a:ext cx="1103970" cy="7803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C396290-4E8F-4DF9-9DA2-0E13006E7F3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 bwMode="invGray">
          <a:xfrm>
            <a:off x="2279790" y="2936438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DCD6FFA-2908-47A4-9EED-8F42FA9CF2D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 bwMode="invGray">
          <a:xfrm>
            <a:off x="2279790" y="4525215"/>
            <a:ext cx="9508882" cy="1385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D2D2D"/>
                </a:solidFill>
                <a:latin typeface="Montserrat Regular" panose="00000500000000000000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20335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AB2C97-AE85-490F-AD5D-C7F886D3B38F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2200"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E380AB4-E463-44B5-BF13-CB409ADD4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27368E06-8E66-425C-8041-488A92DF4D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3756" y="1641049"/>
            <a:ext cx="2694915" cy="4146802"/>
          </a:xfrm>
          <a:prstGeom prst="roundRect">
            <a:avLst>
              <a:gd name="adj" fmla="val 1612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en-NL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FA79DE3-D5C8-416C-96D7-B11C85C27DE5}"/>
              </a:ext>
            </a:extLst>
          </p:cNvPr>
          <p:cNvSpPr/>
          <p:nvPr userDrawn="1"/>
        </p:nvSpPr>
        <p:spPr>
          <a:xfrm>
            <a:off x="780797" y="1641049"/>
            <a:ext cx="7991413" cy="3021386"/>
          </a:xfrm>
          <a:prstGeom prst="roundRect">
            <a:avLst>
              <a:gd name="adj" fmla="val 4815"/>
            </a:avLst>
          </a:prstGeom>
          <a:solidFill>
            <a:srgbClr val="FF6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8A6315-20C5-4602-806F-A9FAD2BA25B0}"/>
              </a:ext>
            </a:extLst>
          </p:cNvPr>
          <p:cNvSpPr txBox="1"/>
          <p:nvPr userDrawn="1"/>
        </p:nvSpPr>
        <p:spPr>
          <a:xfrm>
            <a:off x="875664" y="1601365"/>
            <a:ext cx="653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8800" i="1">
                <a:solidFill>
                  <a:srgbClr val="2D2D2D"/>
                </a:solidFill>
                <a:latin typeface="Montserrat SemiBold" pitchFamily="2" charset="0"/>
              </a:rPr>
              <a:t>“</a:t>
            </a:r>
            <a:endParaRPr lang="nl-NL" sz="8800" i="1">
              <a:solidFill>
                <a:srgbClr val="2D2D2D"/>
              </a:solidFill>
              <a:latin typeface="Montserrat SemiBol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9D8150-EF26-4C53-AE98-C126E4C0EED7}"/>
              </a:ext>
            </a:extLst>
          </p:cNvPr>
          <p:cNvSpPr txBox="1"/>
          <p:nvPr userDrawn="1"/>
        </p:nvSpPr>
        <p:spPr>
          <a:xfrm>
            <a:off x="7953269" y="3770401"/>
            <a:ext cx="653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8800" i="1">
                <a:solidFill>
                  <a:srgbClr val="2D2D2D"/>
                </a:solidFill>
                <a:latin typeface="Montserrat SemiBold" pitchFamily="2" charset="0"/>
              </a:rPr>
              <a:t>”</a:t>
            </a:r>
            <a:endParaRPr lang="nl-NL" sz="8800" i="1">
              <a:solidFill>
                <a:srgbClr val="2D2D2D"/>
              </a:solidFill>
              <a:latin typeface="Montserrat SemiBold" pitchFamily="2" charset="0"/>
            </a:endParaRP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79CE8E9-A79A-4D25-83BE-9B8D0934AC9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 bwMode="invGray">
          <a:xfrm>
            <a:off x="1807944" y="1881072"/>
            <a:ext cx="5937118" cy="2541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i="1">
                <a:solidFill>
                  <a:srgbClr val="2D2D2D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3522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EEB59C1-DBAE-B7DE-42D6-1DCE324A2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91D0FA-6B99-42E5-B721-5BEB4B07E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7BA4E-0064-451B-B04F-30179C0144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591220"/>
            <a:ext cx="9144000" cy="11377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spc="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r>
              <a:rPr lang="en-NL"/>
              <a:t>Questions</a:t>
            </a:r>
            <a:endParaRPr lang="nl-NL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00626F-09B3-6807-1A93-C3B6DC7711A1}"/>
              </a:ext>
            </a:extLst>
          </p:cNvPr>
          <p:cNvSpPr txBox="1"/>
          <p:nvPr userDrawn="1"/>
        </p:nvSpPr>
        <p:spPr>
          <a:xfrm>
            <a:off x="797609" y="1234784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Quantum </a:t>
            </a:r>
            <a:r>
              <a:rPr lang="fr-FR" sz="1360" err="1">
                <a:solidFill>
                  <a:schemeClr val="tx1"/>
                </a:solidFill>
                <a:latin typeface="Montserrat SemiBold" panose="00000700000000000000" pitchFamily="2" charset="0"/>
              </a:rPr>
              <a:t>Computing</a:t>
            </a:r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727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DE32A2A-EB48-472D-6F63-FA7245303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0396B-D127-B118-DD47-0A376F2B4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016" y="2746861"/>
            <a:ext cx="3591339" cy="682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spc="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NL"/>
              <a:t>Thank you!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4EE82-9623-C4DC-13DE-20F5E98310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4016" y="3905667"/>
            <a:ext cx="3388716" cy="1927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L"/>
              <a:t>For more information please contact:</a:t>
            </a:r>
            <a:endParaRPr lang="en-US"/>
          </a:p>
        </p:txBody>
      </p:sp>
      <p:sp>
        <p:nvSpPr>
          <p:cNvPr id="6" name="AddCustomFooter#1">
            <a:extLst>
              <a:ext uri="{FF2B5EF4-FFF2-40B4-BE49-F238E27FC236}">
                <a16:creationId xmlns:a16="http://schemas.microsoft.com/office/drawing/2014/main" id="{6523DCEE-0520-74FC-2CD6-08812A8B9955}"/>
              </a:ext>
            </a:extLst>
          </p:cNvPr>
          <p:cNvSpPr txBox="1"/>
          <p:nvPr userDrawn="1"/>
        </p:nvSpPr>
        <p:spPr bwMode="invGray">
          <a:xfrm>
            <a:off x="5767692" y="6373305"/>
            <a:ext cx="581890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nl-NL" sz="650" b="0" i="0" u="none" strike="noStrike" kern="1200" cap="none" spc="0" normalizeH="0" baseline="0" noProof="0" dirty="0" err="1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</a:t>
            </a:r>
            <a:r>
              <a:rPr kumimoji="0"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SAS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ECECED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</a:t>
            </a:r>
            <a:endParaRPr lang="nl-NL" sz="650" baseline="0" dirty="0">
              <a:solidFill>
                <a:srgbClr val="ECECED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69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11431333" cy="477923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39E19-1AC4-4742-8B2F-2B2F1EDFE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8"/>
            <a:ext cx="11436096" cy="338554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28D06-72A4-4FF4-BF9E-BC6ACDD10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A5A4-87F8-4B71-9F6D-A04E29EB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76924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3DED43-0142-4050-A466-2CBA34767972}"/>
              </a:ext>
            </a:extLst>
          </p:cNvPr>
          <p:cNvGrpSpPr/>
          <p:nvPr userDrawn="1"/>
        </p:nvGrpSpPr>
        <p:grpSpPr bwMode="invGray">
          <a:xfrm>
            <a:off x="6197601" y="933278"/>
            <a:ext cx="5343188" cy="4590285"/>
            <a:chOff x="6531873" y="1076325"/>
            <a:chExt cx="2283515" cy="196174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76AA89-46A0-4F89-9889-A7EC03C7017E}"/>
                </a:ext>
              </a:extLst>
            </p:cNvPr>
            <p:cNvSpPr/>
            <p:nvPr/>
          </p:nvSpPr>
          <p:spPr bwMode="invGray">
            <a:xfrm>
              <a:off x="7320724" y="1076325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144C66-4A5F-4742-9750-9354819ED9D7}"/>
                </a:ext>
              </a:extLst>
            </p:cNvPr>
            <p:cNvSpPr/>
            <p:nvPr/>
          </p:nvSpPr>
          <p:spPr bwMode="invGray">
            <a:xfrm>
              <a:off x="6531873" y="1543408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2537691"/>
            <a:ext cx="4961468" cy="1434541"/>
          </a:xfrm>
        </p:spPr>
        <p:txBody>
          <a:bodyPr lIns="0" tIns="0" rIns="0" bIns="0"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7" y="2537691"/>
            <a:ext cx="637995" cy="574453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437D3-80A3-4FDE-B55F-75100383D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1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6131324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338554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1B1D9-5646-4335-A2C7-92BA113A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81369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6131324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338554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1B1D9-5646-4335-A2C7-92BA113A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8413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6131324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338554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1B1D9-5646-4335-A2C7-92BA113A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90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6131324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338554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1B1D9-5646-4335-A2C7-92BA113A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0644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ee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able, stand&#10;&#10;Description automatically generated">
            <a:extLst>
              <a:ext uri="{FF2B5EF4-FFF2-40B4-BE49-F238E27FC236}">
                <a16:creationId xmlns:a16="http://schemas.microsoft.com/office/drawing/2014/main" id="{3C32FCEC-9ABA-D91A-02FB-FE0A352CB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&lt;Chapter </a:t>
            </a:r>
            <a:r>
              <a:rPr lang="en-NL"/>
              <a:t>t</a:t>
            </a:r>
            <a:r>
              <a:rPr lang="en-US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40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6565743-BD48-4237-B250-C41593D7B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299200" y="515815"/>
            <a:ext cx="5429595" cy="5428135"/>
          </a:xfrm>
          <a:prstGeom prst="rect">
            <a:avLst/>
          </a:prstGeom>
        </p:spPr>
      </p:pic>
      <p:sp>
        <p:nvSpPr>
          <p:cNvPr id="7" name="AddNotifier#1"/>
          <p:cNvSpPr txBox="1">
            <a:spLocks noChangeArrowheads="1"/>
          </p:cNvSpPr>
          <p:nvPr userDrawn="1"/>
        </p:nvSpPr>
        <p:spPr bwMode="invGray">
          <a:xfrm>
            <a:off x="312022" y="5156201"/>
            <a:ext cx="4039845" cy="6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, the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logo,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Eviden|Syntel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are registered trademarks of the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group.  </a:t>
            </a:r>
            <a:b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</a:b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June 2021. © 2021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. Confidential information owned by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, to be used by the recipient only. This document, or any part of it, may not be reproduced, copied, circulated and/or distributed nor quoted without prior written approval from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invGray">
          <a:xfrm>
            <a:off x="436905" y="2209802"/>
            <a:ext cx="5486400" cy="1018309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5333" b="0" baseline="0">
                <a:solidFill>
                  <a:schemeClr val="tx1"/>
                </a:solidFill>
                <a:latin typeface="Raleway SemiBold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NL"/>
              <a:t>Thank you</a:t>
            </a:r>
            <a:endParaRPr lang="nl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436903" y="3387968"/>
            <a:ext cx="5486400" cy="146304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Raleway Medium" pitchFamily="2" charset="0"/>
              </a:defRPr>
            </a:lvl1pPr>
            <a:lvl2pPr marL="219451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438901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658352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4399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F1491302-6D30-4397-AB4C-678BC1B9C679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5445980" y="6404868"/>
            <a:ext cx="1300036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933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933" b="0" baseline="0" err="1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933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 - 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C10B0F-805C-4F21-AACF-354160C70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76735" y="6033717"/>
            <a:ext cx="1585424" cy="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81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DB7F278B-96C1-472D-A6FC-46D5C5987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299200" y="515815"/>
            <a:ext cx="5429595" cy="54281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829B-E2C5-44BC-B862-8528BA6E42E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425035" y="1701800"/>
            <a:ext cx="6221299" cy="2272323"/>
          </a:xfrm>
        </p:spPr>
        <p:txBody>
          <a:bodyPr lIns="0" tIns="0" rIns="0" bIns="0" anchor="ctr">
            <a:noAutofit/>
          </a:bodyPr>
          <a:lstStyle>
            <a:lvl1pPr marL="0" indent="0">
              <a:spcAft>
                <a:spcPts val="133"/>
              </a:spcAft>
              <a:buNone/>
              <a:defRPr sz="4267">
                <a:latin typeface="Raleway SemiBold" pitchFamily="2" charset="0"/>
              </a:defRPr>
            </a:lvl1pPr>
            <a:lvl2pPr marL="0" indent="0">
              <a:spcAft>
                <a:spcPts val="133"/>
              </a:spcAft>
              <a:buNone/>
              <a:defRPr sz="3200">
                <a:solidFill>
                  <a:schemeClr val="accent1"/>
                </a:solidFill>
                <a:latin typeface="Raleway SemiBold" pitchFamily="2" charset="0"/>
              </a:defRPr>
            </a:lvl2pPr>
          </a:lstStyle>
          <a:p>
            <a:pPr lvl="0"/>
            <a:r>
              <a:rPr lang="en-US"/>
              <a:t>Title in </a:t>
            </a:r>
            <a:r>
              <a:rPr lang="en-US" err="1"/>
              <a:t>Raleway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32pt</a:t>
            </a:r>
          </a:p>
          <a:p>
            <a:pPr lvl="1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24pt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AE34A7-F4A5-49F5-86B2-EC41ED39E6F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425035" y="4911969"/>
            <a:ext cx="4269124" cy="738664"/>
          </a:xfrm>
        </p:spPr>
        <p:txBody>
          <a:bodyPr wrap="none" lIns="0" tIns="0" rIns="0" bIns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Job Title</a:t>
            </a:r>
          </a:p>
          <a:p>
            <a:pPr lvl="1"/>
            <a:r>
              <a:rPr lang="en-US"/>
              <a:t>dd/mm/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82C74C44-53B8-45F2-9C71-9833794F8D93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5445980" y="6404868"/>
            <a:ext cx="1300036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933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933" b="0" baseline="0" err="1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933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 -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76735" y="6033717"/>
            <a:ext cx="1585424" cy="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1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500-CE5F-4F59-96C2-296CFAC0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75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2F813-D13D-4898-A2BE-1B872D7D5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1443182"/>
            <a:ext cx="4511040" cy="733908"/>
          </a:xfrm>
        </p:spPr>
        <p:txBody>
          <a:bodyPr lIns="0" tIns="0" rIns="0" bIns="0"/>
          <a:lstStyle>
            <a:lvl1pPr marL="0" indent="0">
              <a:buNone/>
              <a:defRPr sz="2667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7FEC1B-68F0-49E3-8BE9-A03AAC0A6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1320799" y="2740891"/>
            <a:ext cx="4511040" cy="733908"/>
          </a:xfrm>
        </p:spPr>
        <p:txBody>
          <a:bodyPr lIns="0" tIns="0" rIns="0" bIns="0"/>
          <a:lstStyle>
            <a:lvl1pPr marL="0" indent="0">
              <a:buNone/>
              <a:defRPr sz="2667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49CB22-2806-43E4-9527-5624BCB6E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1320799" y="4038601"/>
            <a:ext cx="4511040" cy="733908"/>
          </a:xfrm>
        </p:spPr>
        <p:txBody>
          <a:bodyPr lIns="0" tIns="0" rIns="0" bIns="0"/>
          <a:lstStyle>
            <a:lvl1pPr marL="0" indent="0">
              <a:buNone/>
              <a:defRPr sz="2667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9F854CC-480E-4C43-A264-6534CA2A6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7228604" y="1443182"/>
            <a:ext cx="4511040" cy="733908"/>
          </a:xfrm>
        </p:spPr>
        <p:txBody>
          <a:bodyPr lIns="0" tIns="0" rIns="0" bIns="0"/>
          <a:lstStyle>
            <a:lvl1pPr marL="0" indent="0">
              <a:buNone/>
              <a:defRPr sz="2667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CAF380-1CE0-47D8-BF63-BD2BE8A6E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7228604" y="2740891"/>
            <a:ext cx="4511040" cy="733908"/>
          </a:xfrm>
        </p:spPr>
        <p:txBody>
          <a:bodyPr lIns="0" tIns="0" rIns="0" bIns="0"/>
          <a:lstStyle>
            <a:lvl1pPr marL="0" indent="0">
              <a:buNone/>
              <a:defRPr sz="2667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07D1BF-42AE-4960-AA19-EA8FF7BF0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7228604" y="4038601"/>
            <a:ext cx="4511040" cy="733908"/>
          </a:xfrm>
        </p:spPr>
        <p:txBody>
          <a:bodyPr lIns="0" tIns="0" rIns="0" bIns="0"/>
          <a:lstStyle>
            <a:lvl1pPr marL="0" indent="0">
              <a:buNone/>
              <a:defRPr sz="2667">
                <a:latin typeface="+mn-lt"/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83F0B5-8532-42AC-9FDE-DA41889D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6" y="1443182"/>
            <a:ext cx="442429" cy="410369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6973D8-023E-4304-AF2C-5E14B5E74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435577" y="2740892"/>
            <a:ext cx="470215" cy="410369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7ABC0-C61F-4F54-B518-CCA6BBA22B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435577" y="4038601"/>
            <a:ext cx="470215" cy="410369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3094F-42FA-42F4-8825-CFEF822E2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6372240" y="1443182"/>
            <a:ext cx="474489" cy="410369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BF07A3-F7C2-4BCF-827D-B6CB2A336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6372239" y="2740892"/>
            <a:ext cx="470215" cy="410369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AE22612-FC9E-4469-8E99-65F225DCC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6372239" y="4038601"/>
            <a:ext cx="489451" cy="410369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1AEEE02-969A-4C54-8B95-ADACE7D13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2542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11431333" cy="477923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39E19-1AC4-4742-8B2F-2B2F1EDFE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8"/>
            <a:ext cx="11436096" cy="972501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28D06-72A4-4FF4-BF9E-BC6ACDD10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4A5A4-87F8-4B71-9F6D-A04E29EB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01721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CB1D-5947-44F5-AE79-B722F4608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B5D53C6-A782-4970-ADF1-3F0A38B495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3F730E-BA64-4CF7-8BE0-EBEA1B5AF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11092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6131324" y="1316765"/>
            <a:ext cx="560832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01B1D9-5646-4335-A2C7-92BA113AC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79667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365760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877802" marR="0" lvl="3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0C999C-E8DD-4EB6-823D-52177C9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4207267" y="1316765"/>
            <a:ext cx="365760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877802" marR="0" lvl="3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9EAFC4-2931-4078-BD56-0615F35AC039}"/>
              </a:ext>
            </a:extLst>
          </p:cNvPr>
          <p:cNvSpPr>
            <a:spLocks noGrp="1"/>
          </p:cNvSpPr>
          <p:nvPr>
            <p:ph idx="12" hasCustomPrompt="1"/>
          </p:nvPr>
        </p:nvSpPr>
        <p:spPr bwMode="invGray">
          <a:xfrm>
            <a:off x="8082044" y="1316765"/>
            <a:ext cx="365760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</a:t>
            </a:r>
            <a:br>
              <a:rPr lang="nl-NL"/>
            </a:br>
            <a:r>
              <a:rPr lang="nl-NL"/>
              <a:t>(Raleway Medium 14 pt)</a:t>
            </a:r>
          </a:p>
          <a:p>
            <a:pPr lvl="1"/>
            <a:r>
              <a:rPr lang="nl-NL"/>
              <a:t>Paragraph 02 </a:t>
            </a:r>
            <a:br>
              <a:rPr lang="nl-NL"/>
            </a:br>
            <a:r>
              <a:rPr lang="nl-NL"/>
              <a:t>(Raleway Light 12 pt)</a:t>
            </a:r>
          </a:p>
          <a:p>
            <a:pPr lvl="2"/>
            <a:r>
              <a:rPr lang="nl-NL"/>
              <a:t>Paragraph 03 </a:t>
            </a:r>
            <a:br>
              <a:rPr lang="nl-NL"/>
            </a:br>
            <a:r>
              <a:rPr lang="nl-NL"/>
              <a:t>(Raleway Light 11 pt)</a:t>
            </a:r>
          </a:p>
          <a:p>
            <a:pPr marL="877802" marR="0" lvl="3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Paragraph 04 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6BDA-97F4-488A-9616-412A550DD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080211-5C81-4EF6-8A99-584EB4FC6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44B69E-865F-4944-9FCA-E74C63EBC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07219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D8B6BB-8141-4A07-944C-6F82D30BF3CA}"/>
              </a:ext>
            </a:extLst>
          </p:cNvPr>
          <p:cNvGrpSpPr/>
          <p:nvPr userDrawn="1"/>
        </p:nvGrpSpPr>
        <p:grpSpPr bwMode="invGray">
          <a:xfrm>
            <a:off x="6589906" y="0"/>
            <a:ext cx="5602095" cy="5867400"/>
            <a:chOff x="1271192" y="805323"/>
            <a:chExt cx="4461628" cy="467292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1290F4-5E28-45D5-B36F-8D8516767C64}"/>
                </a:ext>
              </a:extLst>
            </p:cNvPr>
            <p:cNvSpPr/>
            <p:nvPr userDrawn="1"/>
          </p:nvSpPr>
          <p:spPr bwMode="invGray">
            <a:xfrm>
              <a:off x="1271192" y="805324"/>
              <a:ext cx="4461628" cy="4672921"/>
            </a:xfrm>
            <a:custGeom>
              <a:avLst/>
              <a:gdLst>
                <a:gd name="connsiteX0" fmla="*/ 738812 w 4461628"/>
                <a:gd name="connsiteY0" fmla="*/ 0 h 4672921"/>
                <a:gd name="connsiteX1" fmla="*/ 4461628 w 4461628"/>
                <a:gd name="connsiteY1" fmla="*/ 0 h 4672921"/>
                <a:gd name="connsiteX2" fmla="*/ 4461628 w 4461628"/>
                <a:gd name="connsiteY2" fmla="*/ 4110245 h 4672921"/>
                <a:gd name="connsiteX3" fmla="*/ 4345762 w 4461628"/>
                <a:gd name="connsiteY3" fmla="*/ 4196888 h 4672921"/>
                <a:gd name="connsiteX4" fmla="*/ 2787336 w 4461628"/>
                <a:gd name="connsiteY4" fmla="*/ 4672921 h 4672921"/>
                <a:gd name="connsiteX5" fmla="*/ 0 w 4461628"/>
                <a:gd name="connsiteY5" fmla="*/ 1885585 h 4672921"/>
                <a:gd name="connsiteX6" fmla="*/ 636492 w 4461628"/>
                <a:gd name="connsiteY6" fmla="*/ 112581 h 467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1628" h="4672921">
                  <a:moveTo>
                    <a:pt x="738812" y="0"/>
                  </a:moveTo>
                  <a:lnTo>
                    <a:pt x="4461628" y="0"/>
                  </a:lnTo>
                  <a:lnTo>
                    <a:pt x="4461628" y="4110245"/>
                  </a:lnTo>
                  <a:lnTo>
                    <a:pt x="4345762" y="4196888"/>
                  </a:lnTo>
                  <a:cubicBezTo>
                    <a:pt x="3900900" y="4497431"/>
                    <a:pt x="3364612" y="4672921"/>
                    <a:pt x="2787336" y="4672921"/>
                  </a:cubicBezTo>
                  <a:cubicBezTo>
                    <a:pt x="1247933" y="4672921"/>
                    <a:pt x="0" y="3424988"/>
                    <a:pt x="0" y="1885585"/>
                  </a:cubicBezTo>
                  <a:cubicBezTo>
                    <a:pt x="0" y="1212096"/>
                    <a:pt x="238862" y="594397"/>
                    <a:pt x="636492" y="112581"/>
                  </a:cubicBezTo>
                  <a:close/>
                </a:path>
              </a:pathLst>
            </a:custGeom>
            <a:gradFill flip="none" rotWithShape="1">
              <a:gsLst>
                <a:gs pos="46000">
                  <a:srgbClr val="039BDA">
                    <a:alpha val="38000"/>
                  </a:srgbClr>
                </a:gs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800000" scaled="0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771D00-4996-4944-B9F3-7D4A39BE5721}"/>
                </a:ext>
              </a:extLst>
            </p:cNvPr>
            <p:cNvSpPr/>
            <p:nvPr userDrawn="1"/>
          </p:nvSpPr>
          <p:spPr bwMode="invGray">
            <a:xfrm>
              <a:off x="2875525" y="805323"/>
              <a:ext cx="2857295" cy="2998788"/>
            </a:xfrm>
            <a:custGeom>
              <a:avLst/>
              <a:gdLst>
                <a:gd name="connsiteX0" fmla="*/ 43110 w 2857295"/>
                <a:gd name="connsiteY0" fmla="*/ 0 h 2998788"/>
                <a:gd name="connsiteX1" fmla="*/ 2857295 w 2857295"/>
                <a:gd name="connsiteY1" fmla="*/ 0 h 2998788"/>
                <a:gd name="connsiteX2" fmla="*/ 2857295 w 2857295"/>
                <a:gd name="connsiteY2" fmla="*/ 2977273 h 2998788"/>
                <a:gd name="connsiteX3" fmla="*/ 2802326 w 2857295"/>
                <a:gd name="connsiteY3" fmla="*/ 2985662 h 2998788"/>
                <a:gd name="connsiteX4" fmla="*/ 2542382 w 2857295"/>
                <a:gd name="connsiteY4" fmla="*/ 2998788 h 2998788"/>
                <a:gd name="connsiteX5" fmla="*/ 0 w 2857295"/>
                <a:gd name="connsiteY5" fmla="*/ 456406 h 2998788"/>
                <a:gd name="connsiteX6" fmla="*/ 13126 w 2857295"/>
                <a:gd name="connsiteY6" fmla="*/ 196462 h 299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295" h="2998788">
                  <a:moveTo>
                    <a:pt x="43110" y="0"/>
                  </a:moveTo>
                  <a:lnTo>
                    <a:pt x="2857295" y="0"/>
                  </a:lnTo>
                  <a:lnTo>
                    <a:pt x="2857295" y="2977273"/>
                  </a:lnTo>
                  <a:lnTo>
                    <a:pt x="2802326" y="2985662"/>
                  </a:lnTo>
                  <a:cubicBezTo>
                    <a:pt x="2716859" y="2994342"/>
                    <a:pt x="2630140" y="2998788"/>
                    <a:pt x="2542382" y="2998788"/>
                  </a:cubicBezTo>
                  <a:cubicBezTo>
                    <a:pt x="1138263" y="2998788"/>
                    <a:pt x="0" y="1860525"/>
                    <a:pt x="0" y="456406"/>
                  </a:cubicBezTo>
                  <a:cubicBezTo>
                    <a:pt x="0" y="368649"/>
                    <a:pt x="4447" y="281930"/>
                    <a:pt x="13126" y="196462"/>
                  </a:cubicBez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0DF42-863D-4864-B783-B1EC7CEE791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633984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/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E6B0A-11C9-4607-AEBB-04B9ED54F675}"/>
              </a:ext>
            </a:extLst>
          </p:cNvPr>
          <p:cNvSpPr>
            <a:spLocks noGrp="1"/>
          </p:cNvSpPr>
          <p:nvPr>
            <p:ph idx="11" hasCustomPrompt="1"/>
          </p:nvPr>
        </p:nvSpPr>
        <p:spPr bwMode="invGray">
          <a:xfrm>
            <a:off x="6862844" y="1316765"/>
            <a:ext cx="4876800" cy="47792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877802" marR="0" indent="-219451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606FF8-04CC-4479-BBE7-919F71DF5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77747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E81642-44FE-49E3-9BF9-79C2AC852D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AC43FA-2C17-4310-975D-9F2CC8E8A130}"/>
              </a:ext>
            </a:extLst>
          </p:cNvPr>
          <p:cNvSpPr/>
          <p:nvPr userDrawn="1"/>
        </p:nvSpPr>
        <p:spPr bwMode="invGray">
          <a:xfrm>
            <a:off x="431801" y="2331867"/>
            <a:ext cx="3178452" cy="11008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29D3CB-04E1-4254-96D2-04A5B8CB64A8}"/>
              </a:ext>
            </a:extLst>
          </p:cNvPr>
          <p:cNvSpPr/>
          <p:nvPr userDrawn="1"/>
        </p:nvSpPr>
        <p:spPr bwMode="invGray">
          <a:xfrm>
            <a:off x="431801" y="3663519"/>
            <a:ext cx="3178452" cy="11008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3853CF-3336-48A6-A5C4-BD73780749EA}"/>
              </a:ext>
            </a:extLst>
          </p:cNvPr>
          <p:cNvSpPr/>
          <p:nvPr userDrawn="1"/>
        </p:nvSpPr>
        <p:spPr bwMode="invGray">
          <a:xfrm>
            <a:off x="431801" y="4995170"/>
            <a:ext cx="3178452" cy="11008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2044E8-B170-4670-93E7-0D73DE2C2BA1}"/>
              </a:ext>
            </a:extLst>
          </p:cNvPr>
          <p:cNvSpPr/>
          <p:nvPr userDrawn="1"/>
        </p:nvSpPr>
        <p:spPr bwMode="invGray">
          <a:xfrm>
            <a:off x="3858929" y="1432984"/>
            <a:ext cx="3823123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471C9D-9067-4CE4-9B0A-0516F060B6DD}"/>
              </a:ext>
            </a:extLst>
          </p:cNvPr>
          <p:cNvSpPr/>
          <p:nvPr userDrawn="1"/>
        </p:nvSpPr>
        <p:spPr bwMode="invGray">
          <a:xfrm>
            <a:off x="7930728" y="1432984"/>
            <a:ext cx="3823123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F47391B-86BB-448B-BDAB-35ECA05C0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858929" y="2331867"/>
            <a:ext cx="3828288" cy="1097280"/>
          </a:xfrm>
        </p:spPr>
        <p:txBody>
          <a:bodyPr lIns="91440" tIns="45720" rIns="91440" bIns="45720" anchor="t"/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65DE240-9DED-468B-8408-87FDDC1791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31800" y="2331867"/>
            <a:ext cx="3182112" cy="1097280"/>
          </a:xfrm>
        </p:spPr>
        <p:txBody>
          <a:bodyPr lIns="91440" tIns="91440" rIns="91440" bIns="45720" anchor="t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4221231-F65C-444E-86F3-11E362190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431800" y="3663519"/>
            <a:ext cx="3182112" cy="1097280"/>
          </a:xfrm>
        </p:spPr>
        <p:txBody>
          <a:bodyPr lIns="91440" tIns="91440" rIns="91440" bIns="45720" anchor="t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482BD1E-38F6-47D7-BBAC-A70C8E7A2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1800" y="4995169"/>
            <a:ext cx="3182112" cy="1097280"/>
          </a:xfrm>
        </p:spPr>
        <p:txBody>
          <a:bodyPr lIns="91440" tIns="91440" rIns="91440" bIns="45720" anchor="t"/>
          <a:lstStyle>
            <a:lvl1pPr marL="0" indent="0" algn="l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FD8F45F-7B56-4332-AF85-2AE6A07C0D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3858929" y="3663519"/>
            <a:ext cx="3828288" cy="1097280"/>
          </a:xfrm>
        </p:spPr>
        <p:txBody>
          <a:bodyPr lIns="91440" tIns="45720" rIns="91440" bIns="45720" anchor="t"/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E47660-6FF5-4273-927F-10B15F30F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3858929" y="4995169"/>
            <a:ext cx="3828288" cy="1097280"/>
          </a:xfrm>
        </p:spPr>
        <p:txBody>
          <a:bodyPr lIns="91440" tIns="45720" rIns="91440" bIns="45720" anchor="t"/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0B1C8B2-9DC8-4FF8-A533-631CF381C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7930728" y="2331867"/>
            <a:ext cx="3828288" cy="1097280"/>
          </a:xfrm>
        </p:spPr>
        <p:txBody>
          <a:bodyPr lIns="91440" tIns="45720" rIns="91440" bIns="45720" anchor="t"/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B831E6-1489-49ED-9F9D-7DAAC230B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7930728" y="3663519"/>
            <a:ext cx="3828288" cy="1097280"/>
          </a:xfrm>
        </p:spPr>
        <p:txBody>
          <a:bodyPr lIns="91440" tIns="45720" rIns="91440" bIns="45720" anchor="t"/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3D5D76A-D62F-4F95-80F9-A22030B231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7930728" y="4995169"/>
            <a:ext cx="3828288" cy="1097280"/>
          </a:xfrm>
        </p:spPr>
        <p:txBody>
          <a:bodyPr lIns="91440" tIns="45720" rIns="91440" bIns="45720" anchor="t"/>
          <a:lstStyle>
            <a:lvl1pPr marL="0" indent="0" algn="l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9F96D3A1-11B2-4382-8EB9-8DA25C910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858929" y="1432984"/>
            <a:ext cx="3828288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80A609B-1E9B-43D5-9C67-882D8D8F76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7930728" y="1432984"/>
            <a:ext cx="3828288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867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0483CE8-D572-4C1C-B725-A9028B9DC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25188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444500" y="2432897"/>
            <a:ext cx="2767584" cy="2767584"/>
          </a:xfrm>
          <a:prstGeom prst="ellipse">
            <a:avLst/>
          </a:prstGeom>
        </p:spPr>
        <p:txBody>
          <a:bodyPr anchor="ctr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shapes, close the Slide Master and paste the gradient shapes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BAC6B4-51B9-4B47-8996-D65FBF9EDB5F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451104" y="2432051"/>
            <a:ext cx="2767584" cy="2767584"/>
          </a:xfrm>
          <a:prstGeom prst="ellipse">
            <a:avLst/>
          </a:prstGeom>
          <a:gradFill>
            <a:gsLst>
              <a:gs pos="48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D67A50-8F02-4A68-A376-32DC985938EC}"/>
              </a:ext>
            </a:extLst>
          </p:cNvPr>
          <p:cNvSpPr>
            <a:spLocks noChangeAspect="1"/>
          </p:cNvSpPr>
          <p:nvPr/>
        </p:nvSpPr>
        <p:spPr bwMode="invGray">
          <a:xfrm>
            <a:off x="1425346" y="1864793"/>
            <a:ext cx="2767583" cy="2767584"/>
          </a:xfrm>
          <a:prstGeom prst="ellipse">
            <a:avLst/>
          </a:prstGeom>
          <a:gradFill flip="none" rotWithShape="1">
            <a:gsLst>
              <a:gs pos="43000">
                <a:schemeClr val="accent4">
                  <a:alpha val="13000"/>
                </a:schemeClr>
              </a:gs>
              <a:gs pos="8000">
                <a:schemeClr val="accent4"/>
              </a:gs>
              <a:gs pos="71000">
                <a:schemeClr val="accent4">
                  <a:alpha val="0"/>
                </a:schemeClr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4467636" y="1432984"/>
            <a:ext cx="7278624" cy="4657344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Quote/Introduction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40C3A6-AF7E-47D2-8CE0-48EDCAF6C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4858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B9BC70B-E23E-6826-2D7D-170A98E29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7" y="5227651"/>
            <a:ext cx="9154567" cy="1128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&lt;Chapter </a:t>
            </a:r>
            <a:r>
              <a:rPr lang="en-NL"/>
              <a:t>t</a:t>
            </a:r>
            <a:r>
              <a:rPr lang="en-US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5227651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0#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C0398DE-CF0C-5012-2611-0B0EF667F9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7F8F76B-BD4C-F761-9848-AA026A13B8AE}"/>
              </a:ext>
            </a:extLst>
          </p:cNvPr>
          <p:cNvSpPr txBox="1"/>
          <p:nvPr userDrawn="1"/>
        </p:nvSpPr>
        <p:spPr>
          <a:xfrm>
            <a:off x="797609" y="1234784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0" noProof="0">
                <a:solidFill>
                  <a:schemeClr val="tx1"/>
                </a:solidFill>
                <a:latin typeface="Montserrat SemiBold" panose="00000700000000000000" pitchFamily="2" charset="0"/>
              </a:rPr>
              <a:t>Quantum Computing </a:t>
            </a:r>
          </a:p>
        </p:txBody>
      </p:sp>
    </p:spTree>
    <p:extLst>
      <p:ext uri="{BB962C8B-B14F-4D97-AF65-F5344CB8AC3E}">
        <p14:creationId xmlns:p14="http://schemas.microsoft.com/office/powerpoint/2010/main" val="2890433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ra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7EB26C2-51F4-4065-B6A9-87F434601DAA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8242040" y="3190208"/>
            <a:ext cx="1182624" cy="1182624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98000">
                <a:schemeClr val="accent1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3FF8DFD-45B0-4275-A8C1-385BB0860CA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8719037" y="1701839"/>
            <a:ext cx="4063999" cy="4063999"/>
          </a:xfrm>
          <a:prstGeom prst="arc">
            <a:avLst>
              <a:gd name="adj1" fmla="val 5277044"/>
              <a:gd name="adj2" fmla="val 16275839"/>
            </a:avLst>
          </a:prstGeom>
          <a:ln w="47625">
            <a:gradFill flip="none" rotWithShape="1">
              <a:gsLst>
                <a:gs pos="0">
                  <a:schemeClr val="tx2">
                    <a:alpha val="0"/>
                  </a:schemeClr>
                </a:gs>
                <a:gs pos="50000">
                  <a:schemeClr val="accent6">
                    <a:lumMod val="25000"/>
                    <a:lumOff val="75000"/>
                  </a:schemeClr>
                </a:gs>
                <a:gs pos="6000">
                  <a:schemeClr val="accent6">
                    <a:lumMod val="25000"/>
                    <a:lumOff val="75000"/>
                    <a:alpha val="20000"/>
                  </a:schemeClr>
                </a:gs>
                <a:gs pos="94000">
                  <a:schemeClr val="accent6">
                    <a:lumMod val="25000"/>
                    <a:lumOff val="75000"/>
                    <a:alpha val="2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A2561D-8307-4588-B581-F9B15BE8CF14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133440" y="4880652"/>
            <a:ext cx="1182624" cy="1182624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2EA899-5726-4F3E-A809-0837BD902FD6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133440" y="1452035"/>
            <a:ext cx="1182624" cy="1182624"/>
          </a:xfrm>
          <a:prstGeom prst="ellipse">
            <a:avLst/>
          </a:prstGeom>
          <a:gradFill flip="none" rotWithShape="1">
            <a:gsLst>
              <a:gs pos="58000">
                <a:srgbClr val="039BDA">
                  <a:alpha val="30000"/>
                </a:srgbClr>
              </a:gs>
              <a:gs pos="9000">
                <a:schemeClr val="accent1"/>
              </a:gs>
              <a:gs pos="89000">
                <a:schemeClr val="accent1">
                  <a:alpha val="0"/>
                </a:schemeClr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427565" y="1432984"/>
            <a:ext cx="7559040" cy="134112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231BA4B-8E51-4730-9569-847C0722DA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36EF7ED-6900-4FD5-AA62-B93F5B77D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5" y="3093400"/>
            <a:ext cx="7559040" cy="134112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4A2992-ECB4-49A6-8DA5-345891EC7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27565" y="4753816"/>
            <a:ext cx="7559040" cy="1341120"/>
          </a:xfrm>
        </p:spPr>
        <p:txBody>
          <a:bodyPr lIns="0" tIns="0" rIns="0" bIns="0" anchor="ctr"/>
          <a:lstStyle>
            <a:lvl1pPr marL="0" indent="0" algn="l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1EA234-5B15-4A9C-AC4D-E476A846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589278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426739" y="1750864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95F79ED8-DE62-4265-BF98-CA8F3250F44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 bwMode="invGray">
          <a:xfrm>
            <a:off x="426739" y="4212377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079FDD0-E93A-4BF9-AE06-64395560F12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invGray">
          <a:xfrm>
            <a:off x="10147772" y="1746997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3DF603E-3B4A-4E51-8C9E-306B088CC2B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 bwMode="invGray">
          <a:xfrm>
            <a:off x="10147772" y="4212377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321218-61CD-4A7C-A430-F5A1DDE9AD9B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420643" y="1755648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5E1044-5A44-4BFE-89AF-ACDEEA2B4BF2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420643" y="4218432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8BCB6D-0CAC-42F5-AA2A-440E5D9D92B4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10141676" y="4218432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800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BE5BC6-9E7F-4FC5-9732-D81384AB690C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10141676" y="1740901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10000">
                <a:schemeClr val="accent2"/>
              </a:gs>
            </a:gsLst>
            <a:lin ang="4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2235201" y="1444821"/>
            <a:ext cx="3784308" cy="219456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1DB8866-7A09-49FF-8B8F-A2030E18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35201" y="3901440"/>
            <a:ext cx="3784308" cy="2194560"/>
          </a:xfrm>
        </p:spPr>
        <p:txBody>
          <a:bodyPr lIns="0" tIns="0" rIns="0" bIns="0" anchor="ctr"/>
          <a:lstStyle>
            <a:lvl1pPr marL="0" indent="0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E07EB45-86F8-4B7E-B80F-413B61F06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6185878" y="1444821"/>
            <a:ext cx="3784308" cy="219456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E432386-8EA5-4AD4-BF83-1A3847D5D4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6185878" y="3901440"/>
            <a:ext cx="3784308" cy="2194560"/>
          </a:xfrm>
        </p:spPr>
        <p:txBody>
          <a:bodyPr lIns="0" tIns="0" rIns="0" bIns="0" anchor="ctr"/>
          <a:lstStyle>
            <a:lvl1pPr marL="0" indent="0" algn="r">
              <a:buNone/>
              <a:defRPr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A63899-2D8B-4E37-94CE-787B7D2481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FC6BB6-E125-4C95-B1EC-6FC379BFB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1962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941496" y="1432984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0084BE70-235A-4A84-BDB3-2A7C9EDFF3D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invGray">
          <a:xfrm>
            <a:off x="3820163" y="1432984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B21D74B9-8621-4C24-8533-7BE723A6077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invGray">
          <a:xfrm>
            <a:off x="6764219" y="1432984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87ECCD5F-585C-4256-9B5B-49C97CB5737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invGray">
          <a:xfrm>
            <a:off x="9645229" y="1432984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25D430-C43C-4729-86E5-DEA9E9E60E43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38784" y="1438656"/>
            <a:ext cx="1597152" cy="1597152"/>
          </a:xfrm>
          <a:prstGeom prst="ellipse">
            <a:avLst/>
          </a:prstGeom>
          <a:gradFill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D6F98B-7844-403D-B366-D998D999F999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6766560" y="1438656"/>
            <a:ext cx="1597152" cy="1597152"/>
          </a:xfrm>
          <a:prstGeom prst="ellipse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68B072-953A-47FF-A114-8E7D56DE298E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9643872" y="1438656"/>
            <a:ext cx="1597152" cy="1597152"/>
          </a:xfrm>
          <a:prstGeom prst="ellipse">
            <a:avLst/>
          </a:prstGeom>
          <a:gradFill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232DF0-A5F7-42CE-A8B7-B50478ADC87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3816096" y="1438656"/>
            <a:ext cx="1597152" cy="1597152"/>
          </a:xfrm>
          <a:prstGeom prst="ellipse">
            <a:avLst/>
          </a:prstGeom>
          <a:gradFill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444336" y="3629237"/>
            <a:ext cx="2609088" cy="2462784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444336" y="3165232"/>
            <a:ext cx="2609088" cy="365760"/>
          </a:xfr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D32266-B506-4017-85D4-6D3B7BFD8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invGray">
          <a:xfrm>
            <a:off x="3339865" y="3629237"/>
            <a:ext cx="2609088" cy="2462784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3D9A09-E93B-484F-B386-63D774A061A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invGray">
          <a:xfrm>
            <a:off x="3339865" y="3165232"/>
            <a:ext cx="2609088" cy="365760"/>
          </a:xfr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43D738-DC84-4B6E-8D85-DB400882990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invGray">
          <a:xfrm>
            <a:off x="6235395" y="3629237"/>
            <a:ext cx="2609088" cy="2462784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69CB2B6-4B44-44E8-8312-78C8DCE900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invGray">
          <a:xfrm>
            <a:off x="6235395" y="3165232"/>
            <a:ext cx="2609088" cy="365760"/>
          </a:xfr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6ACF818-5DC5-469C-BD9D-38C2BED2F7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invGray">
          <a:xfrm>
            <a:off x="9130923" y="3629237"/>
            <a:ext cx="2609088" cy="2462784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2343530-9785-4BA5-AB3D-ED1A31D4EC71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invGray">
          <a:xfrm>
            <a:off x="9130923" y="3165232"/>
            <a:ext cx="2609088" cy="365760"/>
          </a:xfr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2359BD-0C60-4B41-9186-D3A8E07117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D823306-AAF9-4308-BA03-51210B7F2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60145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878B2F4C-301A-408C-8855-A7AF9EB8E00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invGray">
          <a:xfrm>
            <a:off x="9636891" y="4077675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77537E8F-8975-4A18-9813-D10B757512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invGray">
          <a:xfrm>
            <a:off x="3845833" y="4077675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427954B6-42E4-49AC-A8CC-2B56F6B2430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invGray">
          <a:xfrm>
            <a:off x="6741363" y="1850291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invGray">
          <a:xfrm>
            <a:off x="950304" y="1850291"/>
            <a:ext cx="1597152" cy="1597152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Step 1: Click icon to add picture</a:t>
            </a:r>
            <a:br>
              <a:rPr lang="en-US"/>
            </a:br>
            <a:r>
              <a:rPr lang="en-US"/>
              <a:t>Step 2: Go to View &gt;&gt; Slide Master and copy the gradient shape, close the Slide Master and paste the gradient shape on top of the selected image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59C02B8-89D8-479B-9609-A61307C54B5F}"/>
              </a:ext>
            </a:extLst>
          </p:cNvPr>
          <p:cNvSpPr>
            <a:spLocks noChangeAspect="1"/>
          </p:cNvSpPr>
          <p:nvPr/>
        </p:nvSpPr>
        <p:spPr bwMode="invGray">
          <a:xfrm>
            <a:off x="9630795" y="4077675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3">
                  <a:alpha val="0"/>
                </a:schemeClr>
              </a:gs>
              <a:gs pos="0">
                <a:schemeClr val="accent3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CFCD3AC-BC13-484A-9DB6-0687ADDFA522}"/>
              </a:ext>
            </a:extLst>
          </p:cNvPr>
          <p:cNvSpPr>
            <a:spLocks noChangeAspect="1"/>
          </p:cNvSpPr>
          <p:nvPr/>
        </p:nvSpPr>
        <p:spPr bwMode="invGray">
          <a:xfrm>
            <a:off x="6742176" y="1853184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2">
                  <a:alpha val="0"/>
                </a:schemeClr>
              </a:gs>
              <a:gs pos="0">
                <a:schemeClr val="accent2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0257437-5EEA-4AFD-AFBD-4160FDF4BBC1}"/>
              </a:ext>
            </a:extLst>
          </p:cNvPr>
          <p:cNvSpPr>
            <a:spLocks noChangeAspect="1"/>
          </p:cNvSpPr>
          <p:nvPr/>
        </p:nvSpPr>
        <p:spPr bwMode="invGray">
          <a:xfrm>
            <a:off x="3839737" y="4077675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4">
                  <a:alpha val="0"/>
                </a:schemeClr>
              </a:gs>
              <a:gs pos="0">
                <a:schemeClr val="accent4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ACA83E-D11F-4623-9756-E043FFD2354A}"/>
              </a:ext>
            </a:extLst>
          </p:cNvPr>
          <p:cNvSpPr>
            <a:spLocks noChangeAspect="1"/>
          </p:cNvSpPr>
          <p:nvPr/>
        </p:nvSpPr>
        <p:spPr bwMode="invGray">
          <a:xfrm>
            <a:off x="950976" y="1853184"/>
            <a:ext cx="1597152" cy="1597152"/>
          </a:xfrm>
          <a:prstGeom prst="ellipse">
            <a:avLst/>
          </a:prstGeom>
          <a:gradFill flip="none" rotWithShape="1">
            <a:gsLst>
              <a:gs pos="47000">
                <a:schemeClr val="accent1">
                  <a:alpha val="0"/>
                </a:schemeClr>
              </a:gs>
              <a:gs pos="0">
                <a:schemeClr val="accent1"/>
              </a:gs>
            </a:gsLst>
            <a:lin ang="17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444336" y="3558213"/>
            <a:ext cx="2609088" cy="2535936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444336" y="1432984"/>
            <a:ext cx="2609088" cy="304800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E1A69AA-BB08-47ED-8A27-3EBD2285D3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339865" y="1432984"/>
            <a:ext cx="2609088" cy="2535936"/>
          </a:xfrm>
        </p:spPr>
        <p:txBody>
          <a:bodyPr lIns="0" tIns="0" rIns="0" bIns="0" anchor="b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568E458-ED09-4594-BF03-6E7B9E56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6235395" y="3558213"/>
            <a:ext cx="2609088" cy="2535936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164CC54-F8A7-4852-B819-D7C108DCD2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9130923" y="1432984"/>
            <a:ext cx="2609088" cy="2535936"/>
          </a:xfrm>
        </p:spPr>
        <p:txBody>
          <a:bodyPr lIns="0" tIns="0" rIns="0" bIns="0" anchor="b"/>
          <a:lstStyle>
            <a:lvl1pPr marL="0" indent="0" algn="ctr">
              <a:buNone/>
              <a:defRPr sz="1600">
                <a:latin typeface="Raleway Light" pitchFamily="2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1E3A88E7-988D-47C0-8A7F-409F5119B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339865" y="5789349"/>
            <a:ext cx="2609088" cy="304800"/>
          </a:xfrm>
        </p:spPr>
        <p:txBody>
          <a:bodyPr lIns="0" tIns="0" rIns="0" bIns="0" anchor="b"/>
          <a:lstStyle>
            <a:lvl1pPr marL="0" indent="0" algn="ctr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FBC6CF9-7E8C-4DC5-9B67-468A5F82C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6235395" y="1432984"/>
            <a:ext cx="2609088" cy="304800"/>
          </a:xfrm>
        </p:spPr>
        <p:txBody>
          <a:bodyPr lIns="0" tIns="0" rIns="0" bIns="0" anchor="t"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C3C7B8A-741D-49C0-B7FB-F8BF4C55F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9130923" y="5789349"/>
            <a:ext cx="2609088" cy="304800"/>
          </a:xfrm>
        </p:spPr>
        <p:txBody>
          <a:bodyPr lIns="0" tIns="0" rIns="0" bIns="0" anchor="b"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Text or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CFCFBF-D458-467D-BFB3-79A36D5CF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06326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8106795" y="1432984"/>
            <a:ext cx="3633216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427567" y="1432984"/>
            <a:ext cx="3633216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4267181" y="1432984"/>
            <a:ext cx="3633216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427567" y="1432984"/>
            <a:ext cx="3633216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4267181" y="1432984"/>
            <a:ext cx="3633216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8106795" y="1432984"/>
            <a:ext cx="3633216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2297723"/>
            <a:ext cx="3633216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267181" y="2297723"/>
            <a:ext cx="3633216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4016478-8F60-49D5-810D-2850AB8FF9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8106795" y="2297723"/>
            <a:ext cx="3633216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573FDB4-4A49-4C07-8FF4-A69DDDD57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92811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427567" y="1432984"/>
            <a:ext cx="2706624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3296173" y="1432984"/>
            <a:ext cx="2706624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6164780" y="1432984"/>
            <a:ext cx="2706624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invGray">
          <a:xfrm>
            <a:off x="9033387" y="1432984"/>
            <a:ext cx="2706624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427567" y="1432984"/>
            <a:ext cx="2706624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296173" y="1432984"/>
            <a:ext cx="2706624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164780" y="1432984"/>
            <a:ext cx="2706624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9033387" y="1432984"/>
            <a:ext cx="2706624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2297723"/>
            <a:ext cx="2706624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296173" y="2297723"/>
            <a:ext cx="2706624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164780" y="2297723"/>
            <a:ext cx="2706624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0E329C1-D403-47DC-9799-C5143A3083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9033387" y="2297723"/>
            <a:ext cx="2706624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939E7D9-691A-403D-BAB4-160C650B5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56748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427567" y="1432984"/>
            <a:ext cx="2145792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427567" y="1432984"/>
            <a:ext cx="2145792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5010892" y="1432984"/>
            <a:ext cx="2145792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2719229" y="1432984"/>
            <a:ext cx="2145792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invGray">
          <a:xfrm>
            <a:off x="9594219" y="1432984"/>
            <a:ext cx="2145792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A430DB-9AC6-4124-9F1D-3E09ED198280}"/>
              </a:ext>
            </a:extLst>
          </p:cNvPr>
          <p:cNvSpPr/>
          <p:nvPr userDrawn="1"/>
        </p:nvSpPr>
        <p:spPr bwMode="invGray">
          <a:xfrm>
            <a:off x="7302555" y="1432984"/>
            <a:ext cx="2145792" cy="721331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719229" y="1432984"/>
            <a:ext cx="2145792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5010892" y="1432984"/>
            <a:ext cx="2145792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7302555" y="1432984"/>
            <a:ext cx="2145792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9594219" y="1432984"/>
            <a:ext cx="2145792" cy="71932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2297723"/>
            <a:ext cx="2145792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719229" y="2297723"/>
            <a:ext cx="2145792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5010892" y="2297723"/>
            <a:ext cx="2145792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55A2A1D-3F56-4503-9059-B511BC3141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7302555" y="2297723"/>
            <a:ext cx="2145792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2E545EB7-8306-4D99-9657-FBCB23C09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9594219" y="2297723"/>
            <a:ext cx="2145792" cy="3801472"/>
          </a:xfrm>
        </p:spPr>
        <p:txBody>
          <a:bodyPr lIns="91440" tIns="45720" rIns="91440" bIns="45720" anchor="t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37C46BC-6FD0-4EB8-93AA-E1DCD6EC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191694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126CDE0-1019-4C6A-A885-33A29BC441DE}"/>
              </a:ext>
            </a:extLst>
          </p:cNvPr>
          <p:cNvSpPr>
            <a:spLocks/>
          </p:cNvSpPr>
          <p:nvPr userDrawn="1"/>
        </p:nvSpPr>
        <p:spPr bwMode="invGray">
          <a:xfrm>
            <a:off x="3231587" y="4726189"/>
            <a:ext cx="8508423" cy="49714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DC1592-6D6A-44FC-BEE8-54ACFA33F527}"/>
              </a:ext>
            </a:extLst>
          </p:cNvPr>
          <p:cNvSpPr>
            <a:spLocks/>
          </p:cNvSpPr>
          <p:nvPr userDrawn="1"/>
        </p:nvSpPr>
        <p:spPr bwMode="invGray">
          <a:xfrm>
            <a:off x="4438950" y="3853526"/>
            <a:ext cx="7301060" cy="49714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55CC8A-A8C2-4330-804C-8514561E0CC7}"/>
              </a:ext>
            </a:extLst>
          </p:cNvPr>
          <p:cNvSpPr>
            <a:spLocks/>
          </p:cNvSpPr>
          <p:nvPr userDrawn="1"/>
        </p:nvSpPr>
        <p:spPr bwMode="invGray">
          <a:xfrm>
            <a:off x="5681823" y="2980863"/>
            <a:ext cx="6058187" cy="49714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6F0322-7273-4B4B-827B-1CFB479D1C12}"/>
              </a:ext>
            </a:extLst>
          </p:cNvPr>
          <p:cNvSpPr>
            <a:spLocks/>
          </p:cNvSpPr>
          <p:nvPr userDrawn="1"/>
        </p:nvSpPr>
        <p:spPr bwMode="invGray">
          <a:xfrm>
            <a:off x="6905126" y="2108201"/>
            <a:ext cx="4834884" cy="49714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231587" y="4726189"/>
            <a:ext cx="8508423" cy="49714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4438950" y="3853526"/>
            <a:ext cx="7301060" cy="49714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5681823" y="2980863"/>
            <a:ext cx="6058187" cy="49714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6905126" y="2108201"/>
            <a:ext cx="4834884" cy="49714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24CE73-EE80-44BF-BEE2-FD200652961F}"/>
              </a:ext>
            </a:extLst>
          </p:cNvPr>
          <p:cNvSpPr>
            <a:spLocks/>
          </p:cNvSpPr>
          <p:nvPr userDrawn="1"/>
        </p:nvSpPr>
        <p:spPr bwMode="invGray">
          <a:xfrm>
            <a:off x="2000550" y="5598850"/>
            <a:ext cx="9739460" cy="49714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2000550" y="5598850"/>
            <a:ext cx="9739460" cy="497148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C0A67C-066C-49DC-8DF6-DAA330603A48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431800" y="4864608"/>
            <a:ext cx="1231392" cy="1231392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438331-C85F-48AF-A24C-E2C430632BA0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5321303" y="1423460"/>
            <a:ext cx="1231392" cy="1231392"/>
          </a:xfrm>
          <a:prstGeom prst="ellipse">
            <a:avLst/>
          </a:prstGeom>
          <a:gradFill flip="none" rotWithShape="1">
            <a:gsLst>
              <a:gs pos="49000">
                <a:schemeClr val="accent5">
                  <a:alpha val="30000"/>
                </a:schemeClr>
              </a:gs>
              <a:gs pos="10000">
                <a:schemeClr val="accent5"/>
              </a:gs>
              <a:gs pos="79000">
                <a:schemeClr val="accent5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ED2A66-82D5-4890-B5B8-CCEB31BA74E9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4098928" y="2283747"/>
            <a:ext cx="1231392" cy="1231392"/>
          </a:xfrm>
          <a:prstGeom prst="ellipse">
            <a:avLst/>
          </a:prstGeom>
          <a:gradFill flip="none" rotWithShape="1">
            <a:gsLst>
              <a:gs pos="49000">
                <a:schemeClr val="accent3">
                  <a:alpha val="30000"/>
                </a:schemeClr>
              </a:gs>
              <a:gs pos="10000">
                <a:schemeClr val="accent3"/>
              </a:gs>
              <a:gs pos="79000">
                <a:schemeClr val="accent3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5863E1-0514-4EDC-A051-23EF69D0327D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2876552" y="3144033"/>
            <a:ext cx="1231392" cy="1231392"/>
          </a:xfrm>
          <a:prstGeom prst="ellipse">
            <a:avLst/>
          </a:prstGeom>
          <a:gradFill flip="none" rotWithShape="1">
            <a:gsLst>
              <a:gs pos="49000">
                <a:schemeClr val="accent2">
                  <a:alpha val="30000"/>
                </a:schemeClr>
              </a:gs>
              <a:gs pos="10000">
                <a:schemeClr val="accent2"/>
              </a:gs>
              <a:gs pos="79000">
                <a:schemeClr val="accent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F42376-58D1-4153-ADFE-E0F2635F3518}"/>
              </a:ext>
            </a:extLst>
          </p:cNvPr>
          <p:cNvSpPr>
            <a:spLocks noChangeAspect="1"/>
          </p:cNvSpPr>
          <p:nvPr userDrawn="1"/>
        </p:nvSpPr>
        <p:spPr bwMode="invGray">
          <a:xfrm>
            <a:off x="1654176" y="4004320"/>
            <a:ext cx="1231392" cy="1231392"/>
          </a:xfrm>
          <a:prstGeom prst="ellipse">
            <a:avLst/>
          </a:prstGeom>
          <a:gradFill flip="none" rotWithShape="1">
            <a:gsLst>
              <a:gs pos="49000">
                <a:schemeClr val="accent4">
                  <a:alpha val="30000"/>
                </a:schemeClr>
              </a:gs>
              <a:gs pos="10000">
                <a:schemeClr val="accent4"/>
              </a:gs>
              <a:gs pos="79000">
                <a:schemeClr val="accent4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A553ED2-1D0F-4A21-AC19-AD21E2B808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951316" y="5234083"/>
            <a:ext cx="192360" cy="492443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DF333ED-9AC6-4BF6-B310-813AD8D5D3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2151164" y="4324521"/>
            <a:ext cx="224421" cy="492443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209A6F68-8C0A-41BD-AC98-FC9BDC36C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3396068" y="3513508"/>
            <a:ext cx="224421" cy="492443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393371-8C00-4B19-BB4B-D34D077027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4618444" y="2653221"/>
            <a:ext cx="230832" cy="492443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92273FE-E1E9-4FF4-AD6F-174466E8E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5840819" y="1792935"/>
            <a:ext cx="226557" cy="492443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38F3CCF-98F1-4509-B77A-392C348D0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322747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7FAC3D9-3CB7-44BC-8BD3-ED8D16B9C396}"/>
              </a:ext>
            </a:extLst>
          </p:cNvPr>
          <p:cNvSpPr/>
          <p:nvPr userDrawn="1"/>
        </p:nvSpPr>
        <p:spPr bwMode="invGray">
          <a:xfrm>
            <a:off x="427567" y="1432984"/>
            <a:ext cx="3657600" cy="560832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B0CDC1D-F65F-4E0F-A42A-B1115FC45140}"/>
              </a:ext>
            </a:extLst>
          </p:cNvPr>
          <p:cNvSpPr/>
          <p:nvPr userDrawn="1"/>
        </p:nvSpPr>
        <p:spPr bwMode="invGray">
          <a:xfrm>
            <a:off x="8082411" y="1432984"/>
            <a:ext cx="3657600" cy="560832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550A7E0-AA27-4593-906F-628101D0865C}"/>
              </a:ext>
            </a:extLst>
          </p:cNvPr>
          <p:cNvSpPr/>
          <p:nvPr userDrawn="1"/>
        </p:nvSpPr>
        <p:spPr bwMode="invGray">
          <a:xfrm>
            <a:off x="4254989" y="1432984"/>
            <a:ext cx="3657600" cy="560832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427567" y="1432984"/>
            <a:ext cx="3657600" cy="560832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4254988" y="1432984"/>
            <a:ext cx="3657600" cy="560832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8082411" y="1432984"/>
            <a:ext cx="3657600" cy="560832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2039817"/>
            <a:ext cx="3657600" cy="1682496"/>
          </a:xfrm>
        </p:spPr>
        <p:txBody>
          <a:bodyPr lIns="91440" tIns="45720" rIns="91440" bIns="4572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254988" y="2039817"/>
            <a:ext cx="3657600" cy="1682496"/>
          </a:xfrm>
        </p:spPr>
        <p:txBody>
          <a:bodyPr lIns="91440" tIns="45720" rIns="91440" bIns="4572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8082411" y="2039817"/>
            <a:ext cx="3657600" cy="1682496"/>
          </a:xfrm>
        </p:spPr>
        <p:txBody>
          <a:bodyPr lIns="91440" tIns="45720" rIns="91440" bIns="4572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39D8311-5867-4392-930D-CDDC27F9CC03}"/>
              </a:ext>
            </a:extLst>
          </p:cNvPr>
          <p:cNvSpPr/>
          <p:nvPr userDrawn="1"/>
        </p:nvSpPr>
        <p:spPr bwMode="invGray">
          <a:xfrm>
            <a:off x="427567" y="3818393"/>
            <a:ext cx="3657600" cy="560832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41A6125-46B5-4F19-95FE-773C0281ADE4}"/>
              </a:ext>
            </a:extLst>
          </p:cNvPr>
          <p:cNvSpPr/>
          <p:nvPr userDrawn="1"/>
        </p:nvSpPr>
        <p:spPr bwMode="invGray">
          <a:xfrm>
            <a:off x="8082411" y="3818393"/>
            <a:ext cx="3657600" cy="560832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1A3F742-8DE5-4547-B40F-23DB2591AE39}"/>
              </a:ext>
            </a:extLst>
          </p:cNvPr>
          <p:cNvSpPr/>
          <p:nvPr userDrawn="1"/>
        </p:nvSpPr>
        <p:spPr bwMode="invGray">
          <a:xfrm>
            <a:off x="4254989" y="3818393"/>
            <a:ext cx="3657600" cy="560832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37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67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E4F73AE4-3ACA-46DF-A2F8-51C9D276C6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invGray">
          <a:xfrm>
            <a:off x="427567" y="3818393"/>
            <a:ext cx="3657600" cy="560832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C9D745B1-AB1E-4086-9CC3-3D525FF05E7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4254988" y="3818393"/>
            <a:ext cx="3657600" cy="560832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33140BFA-0167-4E3B-9ACB-DF7E0D61B0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8082411" y="3818393"/>
            <a:ext cx="3657600" cy="560832"/>
          </a:xfrm>
        </p:spPr>
        <p:txBody>
          <a:bodyPr lIns="91440" tIns="45720" rIns="91440" bIns="45720" anchor="ctr"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427567" y="4413504"/>
            <a:ext cx="3657600" cy="1682496"/>
          </a:xfrm>
        </p:spPr>
        <p:txBody>
          <a:bodyPr lIns="91440" tIns="45720" rIns="91440" bIns="4572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4254988" y="4413504"/>
            <a:ext cx="3657600" cy="1682496"/>
          </a:xfrm>
        </p:spPr>
        <p:txBody>
          <a:bodyPr lIns="91440" tIns="45720" rIns="91440" bIns="4572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8082411" y="4413504"/>
            <a:ext cx="3657600" cy="1682496"/>
          </a:xfrm>
        </p:spPr>
        <p:txBody>
          <a:bodyPr lIns="91440" tIns="45720" rIns="91440" bIns="4572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D474464-BC3C-466C-8BFE-3CD4741BE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226854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427567" y="1432984"/>
            <a:ext cx="3657600" cy="512064"/>
          </a:xfrm>
        </p:spPr>
        <p:txBody>
          <a:bodyPr lIns="0" tIns="0" rIns="0" bIns="0" anchor="ctr" anchorCtr="0"/>
          <a:lstStyle>
            <a:lvl1pPr marL="0" indent="0" algn="l">
              <a:buNone/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4254988" y="1432984"/>
            <a:ext cx="3657600" cy="512064"/>
          </a:xfrm>
        </p:spPr>
        <p:txBody>
          <a:bodyPr lIns="0" tIns="0" rIns="0" bIns="0" anchor="ctr" anchorCtr="0"/>
          <a:lstStyle>
            <a:lvl1pPr marL="0" indent="0" algn="l">
              <a:buNone/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8082411" y="1432984"/>
            <a:ext cx="3657600" cy="512064"/>
          </a:xfrm>
        </p:spPr>
        <p:txBody>
          <a:bodyPr lIns="0" tIns="0" rIns="0" bIns="0" anchor="ctr" anchorCtr="0"/>
          <a:lstStyle>
            <a:lvl1pPr marL="0" indent="0" algn="l">
              <a:buNone/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2133597"/>
            <a:ext cx="3657600" cy="3962400"/>
          </a:xfrm>
        </p:spPr>
        <p:txBody>
          <a:bodyPr lIns="0" tIns="0" rIns="0" bIns="0" anchor="t" anchorCtr="0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254988" y="2133597"/>
            <a:ext cx="3657600" cy="3962400"/>
          </a:xfrm>
        </p:spPr>
        <p:txBody>
          <a:bodyPr lIns="0" tIns="0" rIns="0" bIns="0" anchor="t" anchorCtr="0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8082411" y="2133597"/>
            <a:ext cx="3657600" cy="3962400"/>
          </a:xfrm>
        </p:spPr>
        <p:txBody>
          <a:bodyPr lIns="0" tIns="0" rIns="0" bIns="0" anchor="t" anchorCtr="0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5112B-F066-4167-AA5D-CEB0B5B9A4A3}"/>
              </a:ext>
            </a:extLst>
          </p:cNvPr>
          <p:cNvCxnSpPr/>
          <p:nvPr userDrawn="1"/>
        </p:nvCxnSpPr>
        <p:spPr bwMode="invGray">
          <a:xfrm>
            <a:off x="427567" y="2039323"/>
            <a:ext cx="36575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D21243-3478-49BC-8C0E-62AF89B2F788}"/>
              </a:ext>
            </a:extLst>
          </p:cNvPr>
          <p:cNvCxnSpPr/>
          <p:nvPr userDrawn="1"/>
        </p:nvCxnSpPr>
        <p:spPr bwMode="invGray">
          <a:xfrm>
            <a:off x="4254989" y="2039323"/>
            <a:ext cx="36575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C89826-6E78-4C61-BAD8-BA75866F53A0}"/>
              </a:ext>
            </a:extLst>
          </p:cNvPr>
          <p:cNvCxnSpPr/>
          <p:nvPr userDrawn="1"/>
        </p:nvCxnSpPr>
        <p:spPr bwMode="invGray">
          <a:xfrm>
            <a:off x="8082411" y="2039323"/>
            <a:ext cx="3657599" cy="0"/>
          </a:xfrm>
          <a:prstGeom prst="line">
            <a:avLst/>
          </a:prstGeom>
          <a:ln>
            <a:gradFill flip="none" rotWithShape="1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AAE96-45BF-4D76-B7C1-CCE4F6F7B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3077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orange">
    <p:bg>
      <p:bgPr>
        <a:gradFill>
          <a:gsLst>
            <a:gs pos="0">
              <a:srgbClr val="FF6D43"/>
            </a:gs>
            <a:gs pos="100000">
              <a:srgbClr val="E55C3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&lt;Chapter </a:t>
            </a:r>
            <a:r>
              <a:rPr lang="en-NL"/>
              <a:t>t</a:t>
            </a:r>
            <a:r>
              <a:rPr lang="en-US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nl-NL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BAED9A-9631-FDD9-5B84-A32191F4B86D}"/>
              </a:ext>
            </a:extLst>
          </p:cNvPr>
          <p:cNvSpPr txBox="1"/>
          <p:nvPr userDrawn="1"/>
        </p:nvSpPr>
        <p:spPr>
          <a:xfrm>
            <a:off x="797609" y="1234784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Quantum </a:t>
            </a:r>
            <a:r>
              <a:rPr lang="fr-FR" sz="1360" err="1">
                <a:solidFill>
                  <a:schemeClr val="tx1"/>
                </a:solidFill>
                <a:latin typeface="Montserrat SemiBold" panose="00000700000000000000" pitchFamily="2" charset="0"/>
              </a:rPr>
              <a:t>Computing</a:t>
            </a:r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539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4FA160-A88D-4C57-9737-BA9733A36AAD}"/>
              </a:ext>
            </a:extLst>
          </p:cNvPr>
          <p:cNvSpPr/>
          <p:nvPr userDrawn="1"/>
        </p:nvSpPr>
        <p:spPr bwMode="invGray">
          <a:xfrm>
            <a:off x="420077" y="1432984"/>
            <a:ext cx="2865120" cy="466301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1920" rtlCol="0" anchor="t"/>
          <a:lstStyle/>
          <a:p>
            <a:endParaRPr lang="en-IN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0077" y="1432984"/>
            <a:ext cx="2862384" cy="4657344"/>
          </a:xfrm>
        </p:spPr>
        <p:txBody>
          <a:bodyPr lIns="91440" tIns="45720" rIns="91440" bIns="4572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588327" y="1432984"/>
            <a:ext cx="8151684" cy="4657344"/>
          </a:xfrm>
        </p:spPr>
        <p:txBody>
          <a:bodyPr lIns="91440" tIns="45720" rIns="91440" bIns="45720" anchor="t"/>
          <a:lstStyle>
            <a:lvl1pPr marL="243834" indent="-243834" algn="l">
              <a:buFont typeface="Arial" panose="020B0604020202020204" pitchFamily="34" charset="0"/>
              <a:buChar char="•"/>
              <a:defRPr sz="18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388DE3-2186-4DA8-9397-1519EDD72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106861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EB0B968-D467-41BB-895B-662CBEAD66A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5327200" y="0"/>
            <a:ext cx="6864800" cy="6115352"/>
          </a:xfrm>
          <a:custGeom>
            <a:avLst/>
            <a:gdLst>
              <a:gd name="connsiteX0" fmla="*/ 226716 w 5148600"/>
              <a:gd name="connsiteY0" fmla="*/ 0 h 4586514"/>
              <a:gd name="connsiteX1" fmla="*/ 5148600 w 5148600"/>
              <a:gd name="connsiteY1" fmla="*/ 0 h 4586514"/>
              <a:gd name="connsiteX2" fmla="*/ 5148600 w 5148600"/>
              <a:gd name="connsiteY2" fmla="*/ 4081005 h 4586514"/>
              <a:gd name="connsiteX3" fmla="*/ 4987528 w 5148600"/>
              <a:gd name="connsiteY3" fmla="*/ 4178859 h 4586514"/>
              <a:gd name="connsiteX4" fmla="*/ 3377575 w 5148600"/>
              <a:gd name="connsiteY4" fmla="*/ 4586514 h 4586514"/>
              <a:gd name="connsiteX5" fmla="*/ 0 w 5148600"/>
              <a:gd name="connsiteY5" fmla="*/ 1208939 h 4586514"/>
              <a:gd name="connsiteX6" fmla="*/ 151849 w 5148600"/>
              <a:gd name="connsiteY6" fmla="*/ 204552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8600" h="4586514">
                <a:moveTo>
                  <a:pt x="226716" y="0"/>
                </a:moveTo>
                <a:lnTo>
                  <a:pt x="5148600" y="0"/>
                </a:lnTo>
                <a:lnTo>
                  <a:pt x="5148600" y="4081005"/>
                </a:lnTo>
                <a:lnTo>
                  <a:pt x="4987528" y="4178859"/>
                </a:lnTo>
                <a:cubicBezTo>
                  <a:pt x="4508948" y="4438839"/>
                  <a:pt x="3960508" y="4586514"/>
                  <a:pt x="3377575" y="4586514"/>
                </a:cubicBezTo>
                <a:cubicBezTo>
                  <a:pt x="1512192" y="4586514"/>
                  <a:pt x="0" y="3074322"/>
                  <a:pt x="0" y="1208939"/>
                </a:cubicBezTo>
                <a:cubicBezTo>
                  <a:pt x="0" y="859180"/>
                  <a:pt x="53163" y="521837"/>
                  <a:pt x="151849" y="204552"/>
                </a:cubicBezTo>
                <a:close/>
              </a:path>
            </a:pathLst>
          </a:custGeom>
          <a:gradFill flip="none" rotWithShape="1">
            <a:gsLst>
              <a:gs pos="49000">
                <a:schemeClr val="accent1">
                  <a:alpha val="30000"/>
                </a:schemeClr>
              </a:gs>
              <a:gs pos="10000">
                <a:schemeClr val="accent1"/>
              </a:gs>
              <a:gs pos="79000">
                <a:schemeClr val="accent1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1432984"/>
            <a:ext cx="5852160" cy="4657344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6471141" y="1432981"/>
            <a:ext cx="5268871" cy="4657344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Key highlight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8343E1-5612-4591-83CE-FD0787394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30895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1432984"/>
            <a:ext cx="2633472" cy="4657344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320556" y="1432984"/>
            <a:ext cx="2633472" cy="4657344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9106539" y="1432984"/>
            <a:ext cx="2633472" cy="4657344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64FA6-F473-4A30-B276-B4630E307355}"/>
              </a:ext>
            </a:extLst>
          </p:cNvPr>
          <p:cNvCxnSpPr/>
          <p:nvPr userDrawn="1"/>
        </p:nvCxnSpPr>
        <p:spPr bwMode="invGray">
          <a:xfrm>
            <a:off x="3190797" y="1435101"/>
            <a:ext cx="0" cy="46609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BBC1D-6A56-4B4D-9FCC-B5FD2DA8FE0A}"/>
              </a:ext>
            </a:extLst>
          </p:cNvPr>
          <p:cNvCxnSpPr/>
          <p:nvPr userDrawn="1"/>
        </p:nvCxnSpPr>
        <p:spPr bwMode="invGray">
          <a:xfrm>
            <a:off x="6083787" y="1435101"/>
            <a:ext cx="0" cy="46609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3338C-CABF-4D14-8545-BBD18F911B01}"/>
              </a:ext>
            </a:extLst>
          </p:cNvPr>
          <p:cNvCxnSpPr/>
          <p:nvPr userDrawn="1"/>
        </p:nvCxnSpPr>
        <p:spPr bwMode="invGray">
          <a:xfrm>
            <a:off x="8976777" y="1435101"/>
            <a:ext cx="0" cy="46609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656678E-EDE5-4D8F-A429-5F02485F1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6213545" y="1432984"/>
            <a:ext cx="2633472" cy="4657344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41155B-2D19-49ED-A8C5-54F9768BE0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51510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F578A6-0CF5-4E17-910B-7C67E58AB278}"/>
              </a:ext>
            </a:extLst>
          </p:cNvPr>
          <p:cNvSpPr/>
          <p:nvPr userDrawn="1"/>
        </p:nvSpPr>
        <p:spPr bwMode="invGray">
          <a:xfrm>
            <a:off x="443637" y="1493944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A69D49-88CA-4168-827B-076392BB2441}"/>
              </a:ext>
            </a:extLst>
          </p:cNvPr>
          <p:cNvSpPr/>
          <p:nvPr userDrawn="1"/>
        </p:nvSpPr>
        <p:spPr bwMode="invGray">
          <a:xfrm>
            <a:off x="443637" y="3151372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08EED8-CF13-4BA3-9ABC-B01B8D81F6D5}"/>
              </a:ext>
            </a:extLst>
          </p:cNvPr>
          <p:cNvSpPr/>
          <p:nvPr userDrawn="1"/>
        </p:nvSpPr>
        <p:spPr bwMode="invGray">
          <a:xfrm>
            <a:off x="443637" y="4808800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869500" y="1432984"/>
            <a:ext cx="9875520" cy="1341120"/>
          </a:xfrm>
        </p:spPr>
        <p:txBody>
          <a:bodyPr lIns="0" tIns="0" rIns="0" bIns="0" anchor="ctr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1869500" y="3090412"/>
            <a:ext cx="9875520" cy="1341120"/>
          </a:xfrm>
        </p:spPr>
        <p:txBody>
          <a:bodyPr lIns="0" tIns="0" rIns="0" bIns="0" anchor="ctr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1869500" y="4747840"/>
            <a:ext cx="9875520" cy="1341120"/>
          </a:xfrm>
        </p:spPr>
        <p:txBody>
          <a:bodyPr lIns="0" tIns="0" rIns="0" bIns="0" anchor="ctr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80B1E3F-4EBE-460F-9AB0-4C8CFFE5BE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939959" y="1816287"/>
            <a:ext cx="226557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701CB5E-364C-4C21-BFA4-7310E2F21E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921791" y="3473715"/>
            <a:ext cx="262893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661BFBD-5CAA-4C36-A3D0-3A86A9BCFC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921791" y="5131143"/>
            <a:ext cx="262893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894463-D529-40B8-926A-EBE214C16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758017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ECA5578-48F8-48F0-B63A-6207C42776B7}"/>
              </a:ext>
            </a:extLst>
          </p:cNvPr>
          <p:cNvSpPr/>
          <p:nvPr userDrawn="1"/>
        </p:nvSpPr>
        <p:spPr bwMode="invGray">
          <a:xfrm>
            <a:off x="443637" y="3760765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7ECD16-5800-4004-A2E1-80FD33B55E31}"/>
              </a:ext>
            </a:extLst>
          </p:cNvPr>
          <p:cNvSpPr/>
          <p:nvPr userDrawn="1"/>
        </p:nvSpPr>
        <p:spPr bwMode="invGray">
          <a:xfrm>
            <a:off x="6208205" y="3760765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6CDADF-D8FC-4F51-804A-F053CD8807F3}"/>
              </a:ext>
            </a:extLst>
          </p:cNvPr>
          <p:cNvSpPr/>
          <p:nvPr userDrawn="1"/>
        </p:nvSpPr>
        <p:spPr bwMode="invGray">
          <a:xfrm>
            <a:off x="6208205" y="1292312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077E065-72E5-4934-9A50-2319553E0BD6}"/>
              </a:ext>
            </a:extLst>
          </p:cNvPr>
          <p:cNvSpPr/>
          <p:nvPr userDrawn="1"/>
        </p:nvSpPr>
        <p:spPr bwMode="invGray">
          <a:xfrm>
            <a:off x="443637" y="1292312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799164" y="1550211"/>
            <a:ext cx="4145280" cy="207264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7590039" y="1550211"/>
            <a:ext cx="4145280" cy="207264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1799164" y="4018667"/>
            <a:ext cx="4145280" cy="207264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7590039" y="4018667"/>
            <a:ext cx="4145280" cy="207264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D219C71-7DFD-48A6-947F-3615F84EA7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939959" y="1614655"/>
            <a:ext cx="226557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FEC8A96-BE1D-46F4-B8D3-6235345508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921791" y="4083109"/>
            <a:ext cx="262893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D18C644-4CF1-429A-9B90-F7ED19A34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6686359" y="1614655"/>
            <a:ext cx="262893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7BF248C-7C12-48A0-9663-31D29549B2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6683154" y="4083109"/>
            <a:ext cx="269305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B88C9EE-086C-480A-8380-2FF43EA9A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494354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8B69CA36-CE59-4393-97E4-CD163469E8A7}"/>
              </a:ext>
            </a:extLst>
          </p:cNvPr>
          <p:cNvSpPr/>
          <p:nvPr userDrawn="1"/>
        </p:nvSpPr>
        <p:spPr bwMode="invGray">
          <a:xfrm>
            <a:off x="443638" y="2646503"/>
            <a:ext cx="1038799" cy="10387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9A51914-D29A-48D3-A5EB-AB68A7A3F9D9}"/>
              </a:ext>
            </a:extLst>
          </p:cNvPr>
          <p:cNvSpPr/>
          <p:nvPr userDrawn="1"/>
        </p:nvSpPr>
        <p:spPr bwMode="invGray">
          <a:xfrm>
            <a:off x="443638" y="5057202"/>
            <a:ext cx="1038799" cy="10387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D19F3C-CD6E-4A54-9827-D89932A9E806}"/>
              </a:ext>
            </a:extLst>
          </p:cNvPr>
          <p:cNvSpPr/>
          <p:nvPr userDrawn="1"/>
        </p:nvSpPr>
        <p:spPr bwMode="invGray">
          <a:xfrm>
            <a:off x="443638" y="3851853"/>
            <a:ext cx="1038799" cy="1038799"/>
          </a:xfrm>
          <a:prstGeom prst="ellipse">
            <a:avLst/>
          </a:prstGeom>
          <a:gradFill flip="none" rotWithShape="1">
            <a:gsLst>
              <a:gs pos="398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C88163-9478-4FC6-9CAA-991EE3808E7B}"/>
              </a:ext>
            </a:extLst>
          </p:cNvPr>
          <p:cNvSpPr/>
          <p:nvPr userDrawn="1"/>
        </p:nvSpPr>
        <p:spPr bwMode="invGray">
          <a:xfrm>
            <a:off x="443638" y="1437070"/>
            <a:ext cx="1038799" cy="1038799"/>
          </a:xfrm>
          <a:prstGeom prst="ellipse">
            <a:avLst/>
          </a:prstGeom>
          <a:gradFill flip="none" rotWithShape="1">
            <a:gsLst>
              <a:gs pos="40000">
                <a:schemeClr val="bg1">
                  <a:alpha val="12000"/>
                </a:schemeClr>
              </a:gs>
              <a:gs pos="0">
                <a:schemeClr val="bg1"/>
              </a:gs>
              <a:gs pos="77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endParaRPr lang="en-US" sz="373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5D7A6A0-17BF-4668-B1DB-1152BB7616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849758" y="1669211"/>
            <a:ext cx="226557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EC47592-CDD0-4868-BD9F-72EDB7CC83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831590" y="2878645"/>
            <a:ext cx="262893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7B62DC-86F4-4502-9466-F3A722AEC6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831590" y="4083994"/>
            <a:ext cx="262893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27B0307-EDD1-461D-87F5-849AAABA7B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828385" y="5289343"/>
            <a:ext cx="269305" cy="57451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1F762FAA-9C21-4066-9192-FC1DE4FEAB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688123" y="1438308"/>
            <a:ext cx="10058400" cy="1036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EFFB73-47C6-4A28-BD0B-C885575AE1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688123" y="2645432"/>
            <a:ext cx="10058400" cy="1036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3CF380-C024-4E2C-8056-0E78DD8C93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1688123" y="3852556"/>
            <a:ext cx="10058400" cy="1036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3462861-EF4E-4EFC-8601-5C62CE30AB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1688123" y="5058440"/>
            <a:ext cx="10058400" cy="1036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C45DD8E-521A-4FC7-8643-56015F911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245422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63FB3A0-AAAC-4191-B457-22FBE9D6EC4E}"/>
              </a:ext>
            </a:extLst>
          </p:cNvPr>
          <p:cNvSpPr txBox="1"/>
          <p:nvPr userDrawn="1"/>
        </p:nvSpPr>
        <p:spPr bwMode="invGray">
          <a:xfrm>
            <a:off x="431801" y="1440624"/>
            <a:ext cx="5547360" cy="73152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</p:spPr>
        <p:txBody>
          <a:bodyPr wrap="none" lIns="0" tIns="121920" rIns="0" bIns="0" rtlCol="0" anchor="t" anchorCtr="0">
            <a:noAutofit/>
          </a:bodyPr>
          <a:lstStyle/>
          <a:p>
            <a:pPr algn="ctr"/>
            <a:endParaRPr lang="en-US" sz="2133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44FCC-2D7D-4A92-A351-05D1EECE4B58}"/>
              </a:ext>
            </a:extLst>
          </p:cNvPr>
          <p:cNvSpPr txBox="1"/>
          <p:nvPr userDrawn="1"/>
        </p:nvSpPr>
        <p:spPr bwMode="invGray">
          <a:xfrm>
            <a:off x="6192651" y="1440624"/>
            <a:ext cx="5547360" cy="73152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</p:spPr>
        <p:txBody>
          <a:bodyPr wrap="none" lIns="0" tIns="121920" rIns="0" bIns="0" rtlCol="0" anchor="t" anchorCtr="0">
            <a:noAutofit/>
          </a:bodyPr>
          <a:lstStyle/>
          <a:p>
            <a:pPr algn="ctr"/>
            <a:endParaRPr lang="en-US" sz="2133">
              <a:latin typeface="+mj-lt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ED1562F-7727-42AD-B83F-B500F206D1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invGray">
          <a:xfrm>
            <a:off x="6192651" y="1440624"/>
            <a:ext cx="5547360" cy="73152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8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D75614-E53F-4AA5-8BD7-EF0EB52F42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431801" y="1440624"/>
            <a:ext cx="5547360" cy="73152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867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2286001"/>
            <a:ext cx="5547360" cy="3803904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6192651" y="2286001"/>
            <a:ext cx="5547360" cy="3803904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C296829-B007-4877-AE09-73B1F39F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75356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2926B3-0432-465B-B08E-8EBDD7F5CD8C}"/>
              </a:ext>
            </a:extLst>
          </p:cNvPr>
          <p:cNvSpPr/>
          <p:nvPr userDrawn="1"/>
        </p:nvSpPr>
        <p:spPr bwMode="invGray">
          <a:xfrm>
            <a:off x="443637" y="1432511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01C190-F20E-4DD7-928E-DBC8A845999E}"/>
              </a:ext>
            </a:extLst>
          </p:cNvPr>
          <p:cNvSpPr/>
          <p:nvPr userDrawn="1"/>
        </p:nvSpPr>
        <p:spPr bwMode="invGray">
          <a:xfrm>
            <a:off x="6212439" y="1432984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E71761-1385-4F8B-99E0-968B9C3EC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869505" y="2203939"/>
            <a:ext cx="4096512" cy="3892061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8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78D1D2F-1CF6-41FD-9735-9990D3D902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1869505" y="1432984"/>
            <a:ext cx="4096512" cy="677169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1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5C714B7-D051-4A10-9F71-625D90671E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7641621" y="2203939"/>
            <a:ext cx="4096512" cy="3892061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8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E246567-4A4A-470F-B439-18388B24BB9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7641621" y="1432984"/>
            <a:ext cx="4096512" cy="677169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133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31687D-F746-4CC0-A749-0A90B9472E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853396" y="1919000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0883FF7-9702-4473-8FF2-A940DC42E30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6622197" y="1919474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456788-4F8C-4D00-9D01-69182047E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806426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CBA39B7-A27E-460A-A6B5-9655C6FFF37E}"/>
              </a:ext>
            </a:extLst>
          </p:cNvPr>
          <p:cNvSpPr/>
          <p:nvPr userDrawn="1"/>
        </p:nvSpPr>
        <p:spPr bwMode="invGray">
          <a:xfrm>
            <a:off x="431800" y="1963556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C3F0C6-F095-4B53-B6C1-F06866F554AC}"/>
              </a:ext>
            </a:extLst>
          </p:cNvPr>
          <p:cNvSpPr/>
          <p:nvPr userDrawn="1"/>
        </p:nvSpPr>
        <p:spPr bwMode="invGray">
          <a:xfrm>
            <a:off x="431800" y="3420179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482D622-AAA7-4A97-BDC5-77F70D964AD9}"/>
              </a:ext>
            </a:extLst>
          </p:cNvPr>
          <p:cNvSpPr/>
          <p:nvPr userDrawn="1"/>
        </p:nvSpPr>
        <p:spPr bwMode="invGray">
          <a:xfrm>
            <a:off x="431800" y="4876800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928ED84-7A49-4862-BEAE-26655C61FF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841559" y="2450046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D86F44B-927D-45F9-B0F8-1297119144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841559" y="3906668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D4CCDE1-9A12-4E71-91A0-C086E94A12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841559" y="5363290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FD6443-4873-4FD2-A44B-75D2F65DF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1840523" y="1440624"/>
            <a:ext cx="4145280" cy="609600"/>
          </a:xfrm>
        </p:spPr>
        <p:txBody>
          <a:bodyPr lIns="0" tIns="0" rIns="0" bIns="0" anchor="t"/>
          <a:lstStyle>
            <a:lvl1pPr marL="0" indent="0" algn="l">
              <a:buNone/>
              <a:defRPr sz="21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465BC5F-0FDA-4FAF-B829-BE36F8384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836288" y="2157045"/>
            <a:ext cx="4145280" cy="121920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2B57244-34E1-4D4E-BC3F-DA97EE6A0C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1836288" y="3511063"/>
            <a:ext cx="4145280" cy="121920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A9BD519-8AC3-4B0A-A46D-CA604EED86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836288" y="4865080"/>
            <a:ext cx="4145280" cy="121920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3C653F-6252-473E-B62E-C6A5150C1DFA}"/>
              </a:ext>
            </a:extLst>
          </p:cNvPr>
          <p:cNvSpPr/>
          <p:nvPr userDrawn="1"/>
        </p:nvSpPr>
        <p:spPr bwMode="invGray">
          <a:xfrm>
            <a:off x="6186008" y="1963556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69C3EE-16E1-49C9-8B87-2E9502AEBCC8}"/>
              </a:ext>
            </a:extLst>
          </p:cNvPr>
          <p:cNvSpPr/>
          <p:nvPr userDrawn="1"/>
        </p:nvSpPr>
        <p:spPr bwMode="invGray">
          <a:xfrm>
            <a:off x="6186008" y="3420179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241A9D-9908-43FA-8421-ED87D89C5FB8}"/>
              </a:ext>
            </a:extLst>
          </p:cNvPr>
          <p:cNvSpPr/>
          <p:nvPr userDrawn="1"/>
        </p:nvSpPr>
        <p:spPr bwMode="invGray">
          <a:xfrm>
            <a:off x="6186008" y="4876800"/>
            <a:ext cx="1219200" cy="1219200"/>
          </a:xfrm>
          <a:prstGeom prst="ellipse">
            <a:avLst/>
          </a:prstGeom>
          <a:gradFill flip="none" rotWithShape="1"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chemeClr val="tx1"/>
              </a:solidFill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97B0B3E-3C6C-4A63-86FE-2CD17083A0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6595767" y="2450046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401FB5F-38F7-49F3-9FC5-121C5D58D5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6595767" y="3906668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A463556-916F-4946-B18E-76F98E8B74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invGray">
          <a:xfrm>
            <a:off x="6595767" y="5363290"/>
            <a:ext cx="399683" cy="246221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50C26B-0501-4388-9887-63FDE0D22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invGray">
          <a:xfrm>
            <a:off x="7594731" y="1440624"/>
            <a:ext cx="4145280" cy="609600"/>
          </a:xfrm>
        </p:spPr>
        <p:txBody>
          <a:bodyPr lIns="0" tIns="0" rIns="0" bIns="0" anchor="t"/>
          <a:lstStyle>
            <a:lvl1pPr marL="0" indent="0" algn="l">
              <a:buNone/>
              <a:defRPr sz="2133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521E56C-E85D-4D25-AEEA-02E586184A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invGray">
          <a:xfrm>
            <a:off x="7590496" y="2157045"/>
            <a:ext cx="4145280" cy="121920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955E9A9-80A2-4F02-B594-AADA02FE06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invGray">
          <a:xfrm>
            <a:off x="7590496" y="3511063"/>
            <a:ext cx="4145280" cy="121920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1F76ED5-4BF3-46CC-A650-BC77DB1708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invGray">
          <a:xfrm>
            <a:off x="7590496" y="4865080"/>
            <a:ext cx="4145280" cy="1219200"/>
          </a:xfrm>
        </p:spPr>
        <p:txBody>
          <a:bodyPr lIns="0" tIns="0" rIns="0" bIns="0" anchor="t"/>
          <a:lstStyle>
            <a:lvl1pPr marL="243834" indent="-243834" algn="l"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01D282D-1B73-4B14-B913-A2738CCE9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26173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s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mond 27">
            <a:extLst>
              <a:ext uri="{FF2B5EF4-FFF2-40B4-BE49-F238E27FC236}">
                <a16:creationId xmlns:a16="http://schemas.microsoft.com/office/drawing/2014/main" id="{D647EE49-82E3-4DA9-BA5D-DF952F6318D3}"/>
              </a:ext>
            </a:extLst>
          </p:cNvPr>
          <p:cNvSpPr/>
          <p:nvPr userDrawn="1"/>
        </p:nvSpPr>
        <p:spPr bwMode="invGray">
          <a:xfrm>
            <a:off x="4956704" y="2648491"/>
            <a:ext cx="2249011" cy="2249011"/>
          </a:xfrm>
          <a:prstGeom prst="diamond">
            <a:avLst/>
          </a:prstGeom>
          <a:noFill/>
          <a:ln w="19050"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259ADB-D31C-4678-B56E-8C1A040D3936}"/>
              </a:ext>
            </a:extLst>
          </p:cNvPr>
          <p:cNvSpPr/>
          <p:nvPr userDrawn="1"/>
        </p:nvSpPr>
        <p:spPr bwMode="invGray">
          <a:xfrm rot="5400000">
            <a:off x="6059796" y="3743636"/>
            <a:ext cx="1424960" cy="1424960"/>
          </a:xfrm>
          <a:prstGeom prst="ellipse">
            <a:avLst/>
          </a:prstGeom>
          <a:gradFill>
            <a:gsLst>
              <a:gs pos="0">
                <a:schemeClr val="accent2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D4925-A51C-41FB-B448-144821E0E698}"/>
              </a:ext>
            </a:extLst>
          </p:cNvPr>
          <p:cNvSpPr/>
          <p:nvPr userDrawn="1"/>
        </p:nvSpPr>
        <p:spPr bwMode="invGray">
          <a:xfrm>
            <a:off x="6053444" y="2375953"/>
            <a:ext cx="1424960" cy="1424960"/>
          </a:xfrm>
          <a:prstGeom prst="ellipse">
            <a:avLst/>
          </a:prstGeom>
          <a:gradFill>
            <a:gsLst>
              <a:gs pos="0">
                <a:schemeClr val="accent1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E02FE3-DCC2-4DAB-BB88-F5E7B81E86EF}"/>
              </a:ext>
            </a:extLst>
          </p:cNvPr>
          <p:cNvSpPr/>
          <p:nvPr userDrawn="1"/>
        </p:nvSpPr>
        <p:spPr bwMode="invGray">
          <a:xfrm rot="16200000" flipH="1">
            <a:off x="4691372" y="3737287"/>
            <a:ext cx="1424960" cy="1424960"/>
          </a:xfrm>
          <a:prstGeom prst="ellipse">
            <a:avLst/>
          </a:prstGeom>
          <a:gradFill>
            <a:gsLst>
              <a:gs pos="0">
                <a:schemeClr val="accent3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08E8DB-73F0-4E36-BB08-D76CD25BDE19}"/>
              </a:ext>
            </a:extLst>
          </p:cNvPr>
          <p:cNvSpPr/>
          <p:nvPr userDrawn="1"/>
        </p:nvSpPr>
        <p:spPr bwMode="invGray">
          <a:xfrm flipH="1">
            <a:off x="4707248" y="2385477"/>
            <a:ext cx="1424960" cy="1424960"/>
          </a:xfrm>
          <a:prstGeom prst="ellipse">
            <a:avLst/>
          </a:prstGeom>
          <a:gradFill>
            <a:gsLst>
              <a:gs pos="0">
                <a:schemeClr val="accent4"/>
              </a:gs>
              <a:gs pos="58000">
                <a:schemeClr val="bg1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686D3A1-D555-4836-BDB4-AA547069B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5111237" y="2605260"/>
            <a:ext cx="230832" cy="492443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E9DF25D-2CC5-43CE-8BB0-FF8BA97B26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5298333" y="3297822"/>
            <a:ext cx="1565752" cy="880013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04C66A7-2AC5-4BB4-AA67-9FEE4F39051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114445" y="4342405"/>
            <a:ext cx="224420" cy="492443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ADA71F5-7129-400C-B0DF-AC357FF32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6917709" y="2605260"/>
            <a:ext cx="192360" cy="492443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728EC26-22D9-446A-858E-1380646BEC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6901681" y="4342405"/>
            <a:ext cx="224420" cy="492443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B228C6B8-C454-4F13-B085-2826A6470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1922585"/>
            <a:ext cx="4023360" cy="1758463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59DE835B-E0E7-4904-B71F-7A45A531F3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427567" y="1432984"/>
            <a:ext cx="4023360" cy="466155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867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FE36F5A-6540-404B-BAC3-45490143A4B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427567" y="4337538"/>
            <a:ext cx="4023360" cy="1758463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7E674A5-D356-4589-8349-70F08635D0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427567" y="3847937"/>
            <a:ext cx="4023360" cy="466155"/>
          </a:xfrm>
        </p:spPr>
        <p:txBody>
          <a:bodyPr lIns="0" tIns="0" rIns="0" b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867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34FA53B-F531-4886-B345-0ECF29DACF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7716651" y="1922585"/>
            <a:ext cx="4023360" cy="1758463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4B3C364-5411-4916-A935-D899A61821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invGray">
          <a:xfrm>
            <a:off x="7716651" y="1432984"/>
            <a:ext cx="4023360" cy="466155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704B853-92BC-4755-8429-4E8BF0F672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invGray">
          <a:xfrm>
            <a:off x="7716651" y="4337538"/>
            <a:ext cx="4023360" cy="1758463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0F7BB3B-070D-44D0-8532-22A766ECACC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invGray">
          <a:xfrm>
            <a:off x="7716651" y="3847937"/>
            <a:ext cx="4023360" cy="466155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867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6F0B77D-73F4-4212-9FED-B7200E122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4277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deep blue">
    <p:bg>
      <p:bgPr>
        <a:gradFill>
          <a:gsLst>
            <a:gs pos="0">
              <a:srgbClr val="1B4859"/>
            </a:gs>
            <a:gs pos="75000">
              <a:srgbClr val="002D3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&lt;Chapter </a:t>
            </a:r>
            <a:r>
              <a:rPr lang="en-NL"/>
              <a:t>t</a:t>
            </a:r>
            <a:r>
              <a:rPr lang="en-US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nl-NL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6C6E5F-B533-4B69-FB00-4114D418E177}"/>
              </a:ext>
            </a:extLst>
          </p:cNvPr>
          <p:cNvSpPr txBox="1"/>
          <p:nvPr userDrawn="1"/>
        </p:nvSpPr>
        <p:spPr>
          <a:xfrm>
            <a:off x="797609" y="1234784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>
                <a:solidFill>
                  <a:schemeClr val="bg1"/>
                </a:solidFill>
                <a:latin typeface="Montserrat SemiBold" panose="00000700000000000000" pitchFamily="2" charset="0"/>
              </a:rPr>
              <a:t>Quantum </a:t>
            </a:r>
            <a:r>
              <a:rPr lang="fr-FR" sz="1360" err="1">
                <a:solidFill>
                  <a:schemeClr val="bg1"/>
                </a:solidFill>
                <a:latin typeface="Montserrat SemiBold" panose="00000700000000000000" pitchFamily="2" charset="0"/>
              </a:rPr>
              <a:t>Computing</a:t>
            </a:r>
            <a:r>
              <a:rPr lang="fr-FR" sz="136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584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0A106C-7E83-4E97-8AE0-90E2885456BF}"/>
              </a:ext>
            </a:extLst>
          </p:cNvPr>
          <p:cNvCxnSpPr>
            <a:cxnSpLocks/>
          </p:cNvCxnSpPr>
          <p:nvPr userDrawn="1"/>
        </p:nvCxnSpPr>
        <p:spPr bwMode="invGray">
          <a:xfrm flipV="1">
            <a:off x="427567" y="3765550"/>
            <a:ext cx="11324167" cy="1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0A45B7-0313-483B-AE78-7E39674CD89A}"/>
              </a:ext>
            </a:extLst>
          </p:cNvPr>
          <p:cNvCxnSpPr/>
          <p:nvPr userDrawn="1"/>
        </p:nvCxnSpPr>
        <p:spPr bwMode="invGray">
          <a:xfrm>
            <a:off x="3198925" y="1435101"/>
            <a:ext cx="0" cy="46609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9E84B-B0C7-4FEB-B8C8-B5137DF9BA2F}"/>
              </a:ext>
            </a:extLst>
          </p:cNvPr>
          <p:cNvCxnSpPr/>
          <p:nvPr userDrawn="1"/>
        </p:nvCxnSpPr>
        <p:spPr bwMode="invGray">
          <a:xfrm>
            <a:off x="6083787" y="1435101"/>
            <a:ext cx="0" cy="46609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746778-1213-402F-A56D-B7A31D93C456}"/>
              </a:ext>
            </a:extLst>
          </p:cNvPr>
          <p:cNvCxnSpPr/>
          <p:nvPr userDrawn="1"/>
        </p:nvCxnSpPr>
        <p:spPr bwMode="invGray">
          <a:xfrm>
            <a:off x="8968649" y="1435101"/>
            <a:ext cx="0" cy="466090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C09B28-0925-453E-8BD4-72CDB513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7"/>
            <a:ext cx="11436096" cy="975360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A80C96E-3929-4152-AB01-4A8F2872A0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27567" y="1432984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312428" y="1432984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197289" y="1432984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427567" y="3901440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3312429" y="3901440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6197292" y="3901440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4D45D0F-ACD9-4F42-B26B-D669974F0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9082155" y="1432984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EC0D2291-4990-48EB-AB3C-41113664CF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9082155" y="3901440"/>
            <a:ext cx="2657856" cy="219456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67">
                <a:latin typeface="+mn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F0BDF4D-B31D-40E0-B8F8-A6ACCD40B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801547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3DED43-0142-4050-A466-2CBA34767972}"/>
              </a:ext>
            </a:extLst>
          </p:cNvPr>
          <p:cNvGrpSpPr/>
          <p:nvPr userDrawn="1"/>
        </p:nvGrpSpPr>
        <p:grpSpPr bwMode="invGray">
          <a:xfrm>
            <a:off x="6197601" y="933278"/>
            <a:ext cx="5343188" cy="4590285"/>
            <a:chOff x="6531873" y="1076325"/>
            <a:chExt cx="2283515" cy="196174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76AA89-46A0-4F89-9889-A7EC03C7017E}"/>
                </a:ext>
              </a:extLst>
            </p:cNvPr>
            <p:cNvSpPr/>
            <p:nvPr/>
          </p:nvSpPr>
          <p:spPr bwMode="invGray">
            <a:xfrm>
              <a:off x="7320724" y="1076325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alpha val="7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144C66-4A5F-4742-9750-9354819ED9D7}"/>
                </a:ext>
              </a:extLst>
            </p:cNvPr>
            <p:cNvSpPr/>
            <p:nvPr/>
          </p:nvSpPr>
          <p:spPr bwMode="invGray">
            <a:xfrm>
              <a:off x="6531873" y="1543408"/>
              <a:ext cx="1494664" cy="1494664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2537691"/>
            <a:ext cx="4961468" cy="1434541"/>
          </a:xfrm>
        </p:spPr>
        <p:txBody>
          <a:bodyPr lIns="0" tIns="0" rIns="0" bIns="0"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7" y="2537691"/>
            <a:ext cx="624103" cy="574516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437D3-80A3-4FDE-B55F-75100383D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14A9F92-D9DF-4CE5-A18E-35E04160C3DB}"/>
              </a:ext>
            </a:extLst>
          </p:cNvPr>
          <p:cNvGrpSpPr/>
          <p:nvPr userDrawn="1"/>
        </p:nvGrpSpPr>
        <p:grpSpPr bwMode="invGray">
          <a:xfrm>
            <a:off x="6400801" y="889000"/>
            <a:ext cx="4768855" cy="4820443"/>
            <a:chOff x="-2814641" y="-2652717"/>
            <a:chExt cx="3962974" cy="40058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212EB8-01E2-45D1-A076-5EC4E0E62422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814641" y="-2097727"/>
              <a:ext cx="2386583" cy="2386584"/>
            </a:xfrm>
            <a:prstGeom prst="ellipse">
              <a:avLst/>
            </a:prstGeom>
            <a:gradFill flip="none" rotWithShape="1">
              <a:gsLst>
                <a:gs pos="57000">
                  <a:srgbClr val="A375FF">
                    <a:alpha val="11000"/>
                  </a:srgbClr>
                </a:gs>
                <a:gs pos="1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4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03B5A8-41C6-40C8-914E-B7EF43319FC5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238250" y="-1592466"/>
              <a:ext cx="2386583" cy="2386584"/>
            </a:xfrm>
            <a:prstGeom prst="ellipse">
              <a:avLst/>
            </a:prstGeom>
            <a:gradFill flip="none" rotWithShape="1">
              <a:gsLst>
                <a:gs pos="61000">
                  <a:schemeClr val="accent5">
                    <a:alpha val="13000"/>
                  </a:schemeClr>
                </a:gs>
                <a:gs pos="8000">
                  <a:schemeClr val="accent5"/>
                </a:gs>
                <a:gs pos="77000">
                  <a:schemeClr val="accent5">
                    <a:alpha val="0"/>
                  </a:schemeClr>
                </a:gs>
              </a:gsLst>
              <a:lin ang="14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EB064-93E3-4EEA-8A4F-4D873C12F783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776415" y="-2652717"/>
              <a:ext cx="2386583" cy="2386584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EAC7BB-7D36-461F-BC8C-942A7D0B56E7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276474" y="-1033457"/>
              <a:ext cx="2386583" cy="2386584"/>
            </a:xfrm>
            <a:prstGeom prst="ellipse">
              <a:avLst/>
            </a:prstGeom>
            <a:gradFill flip="none" rotWithShape="1">
              <a:gsLst>
                <a:gs pos="71000">
                  <a:srgbClr val="039BDA">
                    <a:alpha val="0"/>
                  </a:srgbClr>
                </a:gs>
                <a:gs pos="9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2537691"/>
            <a:ext cx="4961468" cy="1434541"/>
          </a:xfrm>
        </p:spPr>
        <p:txBody>
          <a:bodyPr lIns="0" tIns="0" rIns="0" bIns="0"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6" y="2537691"/>
            <a:ext cx="660437" cy="574516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FBE6DC-205C-4668-8E23-82F76312E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0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ADC50D-91E2-4FD8-9A14-FC4AC1263DB5}"/>
              </a:ext>
            </a:extLst>
          </p:cNvPr>
          <p:cNvGrpSpPr/>
          <p:nvPr userDrawn="1"/>
        </p:nvGrpSpPr>
        <p:grpSpPr bwMode="invGray">
          <a:xfrm>
            <a:off x="6604000" y="1193801"/>
            <a:ext cx="4585249" cy="4585252"/>
            <a:chOff x="-5257800" y="-4102097"/>
            <a:chExt cx="4014214" cy="40142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63C50E-9BCB-4010-8379-234C476DDF34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5257800" y="-4102097"/>
              <a:ext cx="4014214" cy="4014216"/>
            </a:xfrm>
            <a:prstGeom prst="ellipse">
              <a:avLst/>
            </a:prstGeom>
            <a:gradFill flip="none" rotWithShape="1">
              <a:gsLst>
                <a:gs pos="68000">
                  <a:srgbClr val="039BDA">
                    <a:alpha val="13000"/>
                  </a:srgbClr>
                </a:gs>
                <a:gs pos="4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24B6634-5322-4F33-A7EF-1B78850DA2B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4194009" y="-1974515"/>
              <a:ext cx="1883663" cy="1883664"/>
            </a:xfrm>
            <a:prstGeom prst="ellipse">
              <a:avLst/>
            </a:prstGeom>
            <a:gradFill flip="none" rotWithShape="1">
              <a:gsLst>
                <a:gs pos="68000">
                  <a:schemeClr val="accent3">
                    <a:alpha val="13000"/>
                  </a:schemeClr>
                </a:gs>
                <a:gs pos="8000">
                  <a:schemeClr val="accent3"/>
                </a:gs>
                <a:gs pos="100000">
                  <a:schemeClr val="accent4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2537691"/>
            <a:ext cx="4961468" cy="1434541"/>
          </a:xfrm>
        </p:spPr>
        <p:txBody>
          <a:bodyPr lIns="0" tIns="0" rIns="0" bIns="0"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6" y="2537691"/>
            <a:ext cx="660437" cy="574516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C3FDF-E641-4B0D-9266-CF68BC0A2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766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1F05F11-C684-4C97-850E-ACA71FED03DC}"/>
              </a:ext>
            </a:extLst>
          </p:cNvPr>
          <p:cNvGrpSpPr/>
          <p:nvPr userDrawn="1"/>
        </p:nvGrpSpPr>
        <p:grpSpPr bwMode="invGray">
          <a:xfrm>
            <a:off x="6853391" y="990601"/>
            <a:ext cx="4528428" cy="4580279"/>
            <a:chOff x="-2781243" y="-2005012"/>
            <a:chExt cx="3959798" cy="400513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D80E5F-B4A0-40FE-996D-13981286AF23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457326" y="-2000251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rgbClr val="039BDA">
                    <a:alpha val="23000"/>
                  </a:srgbClr>
                </a:gs>
                <a:gs pos="9000">
                  <a:schemeClr val="accent1"/>
                </a:gs>
                <a:gs pos="83000">
                  <a:schemeClr val="accent4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4E1A18-C577-4864-88F9-DB012B9BEB2F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1491492" y="-669923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7000"/>
                  </a:srgbClr>
                </a:gs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1CC741-04C9-4BD8-88D4-B7C645460B52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781243" y="-2005012"/>
              <a:ext cx="2670047" cy="2670048"/>
            </a:xfrm>
            <a:prstGeom prst="ellipse">
              <a:avLst/>
            </a:prstGeom>
            <a:gradFill flip="none" rotWithShape="1">
              <a:gsLst>
                <a:gs pos="60000">
                  <a:srgbClr val="A375FF">
                    <a:alpha val="11000"/>
                  </a:srgbClr>
                </a:gs>
                <a:gs pos="6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DF7185-7367-4349-B619-626F72A3122C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2781243" y="-644520"/>
              <a:ext cx="2624327" cy="2624328"/>
            </a:xfrm>
            <a:prstGeom prst="ellipse">
              <a:avLst/>
            </a:prstGeom>
            <a:gradFill flip="none" rotWithShape="1">
              <a:gsLst>
                <a:gs pos="58000">
                  <a:schemeClr val="accent4">
                    <a:alpha val="13000"/>
                  </a:schemeClr>
                </a:gs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2A702E-D967-417E-BEB3-257C9935AFEA}"/>
                </a:ext>
              </a:extLst>
            </p:cNvPr>
            <p:cNvSpPr/>
            <p:nvPr userDrawn="1"/>
          </p:nvSpPr>
          <p:spPr bwMode="invGray">
            <a:xfrm>
              <a:off x="-1459706" y="-669132"/>
              <a:ext cx="1316831" cy="133588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2537691"/>
            <a:ext cx="4961468" cy="1434541"/>
          </a:xfrm>
        </p:spPr>
        <p:txBody>
          <a:bodyPr lIns="0" tIns="0" rIns="0" bIns="0"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7" y="2537691"/>
            <a:ext cx="666849" cy="574516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A1AF8-7794-4F58-AD7F-3070AFD6F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975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7AAAA6-8CE5-4681-B758-7CE056D9C6BB}"/>
              </a:ext>
            </a:extLst>
          </p:cNvPr>
          <p:cNvGrpSpPr/>
          <p:nvPr userDrawn="1"/>
        </p:nvGrpSpPr>
        <p:grpSpPr bwMode="invGray">
          <a:xfrm>
            <a:off x="7303478" y="1019053"/>
            <a:ext cx="3982959" cy="4374987"/>
            <a:chOff x="-4073526" y="-2951353"/>
            <a:chExt cx="3639311" cy="39975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450891-B485-4516-95C8-730D0A5940DD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-4073526" y="-2951353"/>
              <a:ext cx="3639311" cy="3639312"/>
            </a:xfrm>
            <a:prstGeom prst="ellipse">
              <a:avLst/>
            </a:prstGeom>
            <a:gradFill flip="none" rotWithShape="1">
              <a:gsLst>
                <a:gs pos="58000">
                  <a:schemeClr val="accent3">
                    <a:alpha val="24000"/>
                  </a:schemeClr>
                </a:gs>
                <a:gs pos="9000">
                  <a:schemeClr val="accent3">
                    <a:alpha val="85000"/>
                  </a:schemeClr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55C2B0-A996-4126-A27E-C127A668AF9D}"/>
                </a:ext>
              </a:extLst>
            </p:cNvPr>
            <p:cNvSpPr/>
            <p:nvPr userDrawn="1"/>
          </p:nvSpPr>
          <p:spPr bwMode="invGray">
            <a:xfrm>
              <a:off x="-2069935" y="-1023938"/>
              <a:ext cx="1630599" cy="2070101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39000">
                  <a:schemeClr val="accent1">
                    <a:alpha val="48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2C3547-D1D4-4287-8965-DF55C627FE6C}"/>
                </a:ext>
              </a:extLst>
            </p:cNvPr>
            <p:cNvSpPr/>
            <p:nvPr userDrawn="1"/>
          </p:nvSpPr>
          <p:spPr bwMode="invGray">
            <a:xfrm>
              <a:off x="-3702050" y="-47625"/>
              <a:ext cx="1630599" cy="1093788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44200">
                  <a:srgbClr val="A375FF">
                    <a:alpha val="42000"/>
                  </a:srgb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2537691"/>
            <a:ext cx="4961468" cy="1434541"/>
          </a:xfrm>
        </p:spPr>
        <p:txBody>
          <a:bodyPr lIns="0" tIns="0" rIns="0" bIns="0"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6" y="2537691"/>
            <a:ext cx="660437" cy="574516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05.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FE349-F0F3-46B4-B5BD-9EE202D90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087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20799" y="2537691"/>
            <a:ext cx="4961468" cy="1434541"/>
          </a:xfrm>
        </p:spPr>
        <p:txBody>
          <a:bodyPr lIns="0" tIns="0" rIns="0" bIns="0"/>
          <a:lstStyle>
            <a:lvl1pPr marL="0" indent="0">
              <a:buNone/>
              <a:defRPr sz="3733"/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435576" y="2537691"/>
            <a:ext cx="688223" cy="574516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3733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06.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BE7CC-CFB2-4FAD-9D21-E6658EDC9828}"/>
              </a:ext>
            </a:extLst>
          </p:cNvPr>
          <p:cNvGrpSpPr/>
          <p:nvPr userDrawn="1"/>
        </p:nvGrpSpPr>
        <p:grpSpPr bwMode="invGray">
          <a:xfrm>
            <a:off x="6908801" y="963437"/>
            <a:ext cx="4364559" cy="4734999"/>
            <a:chOff x="1423648" y="-3821905"/>
            <a:chExt cx="4008014" cy="43481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98D923-5708-4B33-AD76-C12D767990F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2505075" y="-3821905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rgbClr val="039BDA">
                    <a:alpha val="32000"/>
                  </a:srgbClr>
                </a:gs>
                <a:gs pos="0">
                  <a:schemeClr val="accent1"/>
                </a:gs>
                <a:gs pos="97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A51C5D-34F0-4E4D-9086-A004645C91C5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3584575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45000">
                  <a:schemeClr val="accent5">
                    <a:alpha val="39000"/>
                  </a:schemeClr>
                </a:gs>
                <a:gs pos="0">
                  <a:schemeClr val="accent5"/>
                </a:gs>
                <a:gs pos="92000">
                  <a:schemeClr val="accent5">
                    <a:alpha val="0"/>
                  </a:schemeClr>
                </a:gs>
              </a:gsLst>
              <a:lin ang="10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F1FC35-380A-438D-BAEA-131C2BF096E9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3584575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85000">
                  <a:schemeClr val="accent1">
                    <a:alpha val="0"/>
                  </a:schemeClr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C9F8B7-B8BD-4B42-9CF2-CC0D4B2A0036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2505075" y="-1320800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8B7F1A-7106-4BAB-BEF2-A2E20744F170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1423648" y="-19510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rgbClr val="039BDA">
                    <a:alpha val="32000"/>
                  </a:srgbClr>
                </a:gs>
                <a:gs pos="0">
                  <a:schemeClr val="accent1"/>
                </a:gs>
                <a:gs pos="86000">
                  <a:schemeClr val="accent1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51C2E01-BEED-48DF-ABDB-1C3328D85B47}"/>
                </a:ext>
              </a:extLst>
            </p:cNvPr>
            <p:cNvSpPr>
              <a:spLocks noChangeAspect="1"/>
            </p:cNvSpPr>
            <p:nvPr userDrawn="1"/>
          </p:nvSpPr>
          <p:spPr bwMode="invGray">
            <a:xfrm>
              <a:off x="1423648" y="-3195637"/>
              <a:ext cx="1847087" cy="1847088"/>
            </a:xfrm>
            <a:prstGeom prst="ellipse">
              <a:avLst/>
            </a:prstGeom>
            <a:gradFill flip="none" rotWithShape="1">
              <a:gsLst>
                <a:gs pos="56000">
                  <a:schemeClr val="accent3">
                    <a:alpha val="23000"/>
                  </a:schemeClr>
                </a:gs>
                <a:gs pos="0">
                  <a:schemeClr val="accent3"/>
                </a:gs>
                <a:gs pos="92000">
                  <a:schemeClr val="accent3">
                    <a:alpha val="0"/>
                  </a:schemeClr>
                </a:gs>
              </a:gsLst>
              <a:lin ang="1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5BFCFD3-673F-463D-8C5E-D1915CDF2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98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C4FFE-CBEE-4906-9823-4164ADEA491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946401" y="2514602"/>
            <a:ext cx="6299200" cy="1207653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733">
                <a:latin typeface="+mj-lt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B6B6EA-9D5E-448E-ACCF-4BD6C98D9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1770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6565743-BD48-4237-B250-C41593D7B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299200" y="515815"/>
            <a:ext cx="5429595" cy="5428135"/>
          </a:xfrm>
          <a:prstGeom prst="rect">
            <a:avLst/>
          </a:prstGeom>
        </p:spPr>
      </p:pic>
      <p:sp>
        <p:nvSpPr>
          <p:cNvPr id="7" name="AddNotifier#1"/>
          <p:cNvSpPr txBox="1">
            <a:spLocks noChangeArrowheads="1"/>
          </p:cNvSpPr>
          <p:nvPr userDrawn="1"/>
        </p:nvSpPr>
        <p:spPr bwMode="invGray">
          <a:xfrm>
            <a:off x="312022" y="5156201"/>
            <a:ext cx="4039845" cy="6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, the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logo,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Eviden|Syntel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are registered trademarks of the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 group.  </a:t>
            </a:r>
            <a:b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</a:b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June 2021. © 2021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. Confidential information owned by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, to be used by the recipient only. This document, or any part of it, may not be reproduced, copied, circulated and/or distributed nor quoted without prior written approval from </a:t>
            </a:r>
            <a:r>
              <a:rPr lang="en-US" sz="800" kern="1200" baseline="0" err="1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800" kern="1200" baseline="0">
                <a:solidFill>
                  <a:schemeClr val="tx1"/>
                </a:solidFill>
                <a:latin typeface="Raleway Light" pitchFamily="2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invGray">
          <a:xfrm>
            <a:off x="436905" y="2209802"/>
            <a:ext cx="5486400" cy="1018309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5333" b="0" baseline="0">
                <a:solidFill>
                  <a:schemeClr val="tx1"/>
                </a:solidFill>
                <a:latin typeface="Raleway SemiBold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NL"/>
              <a:t>Thank you</a:t>
            </a:r>
            <a:endParaRPr lang="nl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436903" y="3387968"/>
            <a:ext cx="5486400" cy="146304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Raleway Medium" pitchFamily="2" charset="0"/>
              </a:defRPr>
            </a:lvl1pPr>
            <a:lvl2pPr marL="219451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438901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658352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4399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F1491302-6D30-4397-AB4C-678BC1B9C679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5445980" y="6404868"/>
            <a:ext cx="1300036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933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933" b="0" baseline="0" err="1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933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 - 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C10B0F-805C-4F21-AACF-354160C70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76735" y="6033717"/>
            <a:ext cx="1585424" cy="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05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7F05EDA5-00CD-4A1C-9DFA-64AFC27FE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48C9AE-C94C-4FE9-A0E5-D35D7EEF96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6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2A67D0E-7482-4A6A-9596-65138D418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758" y="895924"/>
            <a:ext cx="11296991" cy="196977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6400" b="0" i="0" baseline="0">
                <a:solidFill>
                  <a:srgbClr val="FFFFFF"/>
                </a:solidFill>
                <a:latin typeface="+mj-lt"/>
                <a:ea typeface="Stag Sans Light" charset="0"/>
                <a:cs typeface="Stag Sans Light" charset="0"/>
              </a:defRPr>
            </a:lvl1pPr>
          </a:lstStyle>
          <a:p>
            <a:r>
              <a:rPr lang="en-NL"/>
              <a:t>Here goes the </a:t>
            </a:r>
            <a:br>
              <a:rPr lang="en-NL"/>
            </a:br>
            <a:r>
              <a:rPr lang="en-NL"/>
              <a:t>title of this PPT</a:t>
            </a:r>
            <a:endParaRPr lang="en-US"/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5195754" y="6202882"/>
            <a:ext cx="180049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1067" b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1067" b="0" err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Eviden</a:t>
            </a:r>
            <a:r>
              <a:rPr lang="en-US" sz="1067" b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C59136-8128-4BE7-900F-088EA73494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32" y="6297434"/>
            <a:ext cx="2180299" cy="114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FC33D-EE41-4640-9F34-D397D33634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309" y="5830035"/>
            <a:ext cx="1779887" cy="58216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D312C-C3E6-419D-8DF4-9051CAA76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757" y="5439002"/>
            <a:ext cx="4267200" cy="246221"/>
          </a:xfrm>
        </p:spPr>
        <p:txBody>
          <a:bodyPr wrap="none" lIns="0" tIns="0" rIns="0" bIns="0" anchor="ctr"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dd-mm-</a:t>
            </a:r>
            <a:r>
              <a:rPr lang="en-US" err="1"/>
              <a:t>yyyy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6385469-E434-4A68-8D54-668DD2B88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171" y="5741568"/>
            <a:ext cx="2208245" cy="7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3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 - grey">
    <p:bg>
      <p:bgPr>
        <a:gradFill>
          <a:gsLst>
            <a:gs pos="0">
              <a:srgbClr val="ECECED"/>
            </a:gs>
            <a:gs pos="100000">
              <a:srgbClr val="D1D1D1">
                <a:alpha val="6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CB743F7-1E51-4231-BDBC-00E9E8424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594498" y="2735665"/>
            <a:ext cx="4323982" cy="36206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&lt;Chapter </a:t>
            </a:r>
            <a:r>
              <a:rPr lang="en-NL"/>
              <a:t>t</a:t>
            </a:r>
            <a:r>
              <a:rPr lang="en-US"/>
              <a:t>itle&gt;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FB1D5-0A8B-432B-BC50-7C8FF108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32332" y="2735665"/>
            <a:ext cx="711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4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en-US"/>
              <a:t>0#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53A17A6-5D4E-4132-A874-B1C2B8325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590" y="892407"/>
            <a:ext cx="1901614" cy="3403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0049AB-4246-438E-8784-79D421B199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NL"/>
              <a:t>Click here to add an image</a:t>
            </a:r>
          </a:p>
          <a:p>
            <a:endParaRPr lang="en-NL"/>
          </a:p>
          <a:p>
            <a:endParaRPr lang="nl-NL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E3439F-D5E1-C6DB-6554-5E330648339B}"/>
              </a:ext>
            </a:extLst>
          </p:cNvPr>
          <p:cNvSpPr txBox="1"/>
          <p:nvPr userDrawn="1"/>
        </p:nvSpPr>
        <p:spPr>
          <a:xfrm>
            <a:off x="797609" y="1234784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Quantum </a:t>
            </a:r>
            <a:r>
              <a:rPr lang="fr-FR" sz="1360" err="1">
                <a:solidFill>
                  <a:schemeClr val="tx1"/>
                </a:solidFill>
                <a:latin typeface="Montserrat SemiBold" panose="00000700000000000000" pitchFamily="2" charset="0"/>
              </a:rPr>
              <a:t>Computing</a:t>
            </a:r>
            <a:r>
              <a:rPr lang="fr-FR" sz="1360">
                <a:solidFill>
                  <a:schemeClr val="tx1"/>
                </a:solidFill>
                <a:latin typeface="Montserrat SemiBold" panose="000007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1500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44DEECA5-33F5-4F89-8F5E-73E4FF6C4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AC9548-DA06-4627-9EC4-28EA3974D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AB8AF6-C153-46C6-9576-9D80FCE5FD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20" r="9931" b="10717"/>
          <a:stretch>
            <a:fillRect/>
          </a:stretch>
        </p:blipFill>
        <p:spPr>
          <a:xfrm>
            <a:off x="7365704" y="0"/>
            <a:ext cx="4826296" cy="6858000"/>
          </a:xfrm>
          <a:custGeom>
            <a:avLst/>
            <a:gdLst>
              <a:gd name="connsiteX0" fmla="*/ 0 w 3619722"/>
              <a:gd name="connsiteY0" fmla="*/ 0 h 5143500"/>
              <a:gd name="connsiteX1" fmla="*/ 3619722 w 3619722"/>
              <a:gd name="connsiteY1" fmla="*/ 0 h 5143500"/>
              <a:gd name="connsiteX2" fmla="*/ 3619722 w 3619722"/>
              <a:gd name="connsiteY2" fmla="*/ 5143500 h 5143500"/>
              <a:gd name="connsiteX3" fmla="*/ 0 w 361972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722" h="5143500">
                <a:moveTo>
                  <a:pt x="0" y="0"/>
                </a:moveTo>
                <a:lnTo>
                  <a:pt x="3619722" y="0"/>
                </a:lnTo>
                <a:lnTo>
                  <a:pt x="3619722" y="5143500"/>
                </a:lnTo>
                <a:lnTo>
                  <a:pt x="0" y="51435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BABAB-B35B-47C3-BDA5-6A352D0A34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154" y="6392292"/>
            <a:ext cx="833125" cy="2724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9E06BF-DA37-4CB2-B317-AA69899CF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096" y="3044958"/>
            <a:ext cx="7557117" cy="768085"/>
          </a:xfr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40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27196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2 column (colou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400" y="1316765"/>
            <a:ext cx="5199536" cy="4851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First level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AD642-4DB2-4E8B-91D4-10E75D27F18C}"/>
              </a:ext>
            </a:extLst>
          </p:cNvPr>
          <p:cNvSpPr/>
          <p:nvPr userDrawn="1"/>
        </p:nvSpPr>
        <p:spPr>
          <a:xfrm>
            <a:off x="6096000" y="-27384"/>
            <a:ext cx="6096000" cy="6885384"/>
          </a:xfrm>
          <a:custGeom>
            <a:avLst/>
            <a:gdLst>
              <a:gd name="connsiteX0" fmla="*/ 1212928 w 4572000"/>
              <a:gd name="connsiteY0" fmla="*/ 0 h 5164038"/>
              <a:gd name="connsiteX1" fmla="*/ 4572000 w 4572000"/>
              <a:gd name="connsiteY1" fmla="*/ 0 h 5164038"/>
              <a:gd name="connsiteX2" fmla="*/ 4572000 w 4572000"/>
              <a:gd name="connsiteY2" fmla="*/ 5164038 h 5164038"/>
              <a:gd name="connsiteX3" fmla="*/ 710468 w 4572000"/>
              <a:gd name="connsiteY3" fmla="*/ 5164038 h 5164038"/>
              <a:gd name="connsiteX4" fmla="*/ 688679 w 4572000"/>
              <a:gd name="connsiteY4" fmla="*/ 5134900 h 5164038"/>
              <a:gd name="connsiteX5" fmla="*/ 0 w 4572000"/>
              <a:gd name="connsiteY5" fmla="*/ 2880320 h 5164038"/>
              <a:gd name="connsiteX6" fmla="*/ 1181077 w 4572000"/>
              <a:gd name="connsiteY6" fmla="*/ 28949 h 5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5164038">
                <a:moveTo>
                  <a:pt x="1212928" y="0"/>
                </a:moveTo>
                <a:lnTo>
                  <a:pt x="4572000" y="0"/>
                </a:lnTo>
                <a:lnTo>
                  <a:pt x="4572000" y="5164038"/>
                </a:lnTo>
                <a:lnTo>
                  <a:pt x="710468" y="5164038"/>
                </a:lnTo>
                <a:lnTo>
                  <a:pt x="688679" y="5134900"/>
                </a:lnTo>
                <a:cubicBezTo>
                  <a:pt x="253883" y="4491318"/>
                  <a:pt x="0" y="3715468"/>
                  <a:pt x="0" y="2880320"/>
                </a:cubicBezTo>
                <a:cubicBezTo>
                  <a:pt x="0" y="1766790"/>
                  <a:pt x="451347" y="758678"/>
                  <a:pt x="1181077" y="28949"/>
                </a:cubicBezTo>
                <a:close/>
              </a:path>
            </a:pathLst>
          </a:custGeom>
          <a:gradFill>
            <a:gsLst>
              <a:gs pos="20000">
                <a:schemeClr val="accent6"/>
              </a:gs>
              <a:gs pos="8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20400" y="164637"/>
            <a:ext cx="11632251" cy="960107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r>
              <a:rPr lang="en-US"/>
              <a:t>Click to edit the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B9CBDF-DFD2-4DB3-8A4C-EF9ABF34CB0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64086" y="1316765"/>
            <a:ext cx="5088565" cy="4851072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First level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83609B7-D972-4E10-88CF-DE7A4DB9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154" y="6392292"/>
            <a:ext cx="833127" cy="2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4249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5" y="6503027"/>
            <a:ext cx="390617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12"/>
          <p:cNvSpPr/>
          <p:nvPr userDrawn="1"/>
        </p:nvSpPr>
        <p:spPr>
          <a:xfrm>
            <a:off x="5" y="518500"/>
            <a:ext cx="390617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Picture 9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476" y="6021288"/>
            <a:ext cx="1609013" cy="920389"/>
          </a:xfrm>
          <a:prstGeom prst="rect">
            <a:avLst/>
          </a:prstGeom>
        </p:spPr>
      </p:pic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767617DA-EA78-5040-AEF6-035E366F2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320" y="6453422"/>
            <a:ext cx="591024" cy="28803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Stag Sans Light" panose="020B0303040000020004" pitchFamily="34" charset="0"/>
              </a:defRPr>
            </a:lvl1pPr>
          </a:lstStyle>
          <a:p>
            <a:fld id="{CBC72E8D-B12F-4EA7-9084-A15E4BEA69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300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2nd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651" y="1124745"/>
            <a:ext cx="11664000" cy="4964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First level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88651" y="164637"/>
            <a:ext cx="11664000" cy="960107"/>
          </a:xfrm>
        </p:spPr>
        <p:txBody>
          <a:bodyPr/>
          <a:lstStyle>
            <a:lvl1pPr>
              <a:defRPr sz="3733" b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the header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435832" y="6309320"/>
            <a:ext cx="11760629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54" y="6445696"/>
            <a:ext cx="833125" cy="272499"/>
          </a:xfrm>
          <a:prstGeom prst="rect">
            <a:avLst/>
          </a:prstGeom>
        </p:spPr>
      </p:pic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BD8631B6-304A-D646-A31B-B9CB78FD9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320" y="6453422"/>
            <a:ext cx="591024" cy="28803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Stag Sans Light" panose="020B0303040000020004" pitchFamily="34" charset="0"/>
              </a:defRPr>
            </a:lvl1pPr>
          </a:lstStyle>
          <a:p>
            <a:fld id="{CBC72E8D-B12F-4EA7-9084-A15E4BEA69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667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785FC-426F-4D8C-9A1D-8B925232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57645-F105-4B46-BEDA-B26A28015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6F1A8-9DBB-46F0-909A-05FC02F5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2A1B6E-5AC8-45CD-94AB-1A19E7E9E20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03A055D-7499-4192-87DB-D0CC1ACF7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7 April 2021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A70C386-45B8-4F99-AF31-C1CF0EDE7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EuroHPC – Research &amp; Innovation Advisory Group (RIAG)</a:t>
            </a:r>
          </a:p>
        </p:txBody>
      </p:sp>
    </p:spTree>
    <p:extLst>
      <p:ext uri="{BB962C8B-B14F-4D97-AF65-F5344CB8AC3E}">
        <p14:creationId xmlns:p14="http://schemas.microsoft.com/office/powerpoint/2010/main" val="3267315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82C74C44-53B8-45F2-9C71-9833794F8D93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5841122" y="6404868"/>
            <a:ext cx="509755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933" b="0" baseline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933" b="0" baseline="0" err="1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Eviden</a:t>
            </a:r>
            <a:endParaRPr lang="en-US" sz="933" b="0" baseline="0">
              <a:solidFill>
                <a:schemeClr val="tx1"/>
              </a:solidFill>
              <a:latin typeface="Raleway Medium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160F43F-0D72-4F5B-BA32-6D0F584EE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829B-E2C5-44BC-B862-8528BA6E42E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425035" y="1701800"/>
            <a:ext cx="6827520" cy="227232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33"/>
              </a:spcAft>
              <a:buNone/>
              <a:defRPr sz="4265">
                <a:latin typeface="Raleway SemiBold" pitchFamily="2" charset="0"/>
              </a:defRPr>
            </a:lvl1pPr>
            <a:lvl2pPr marL="0" indent="0">
              <a:spcAft>
                <a:spcPts val="133"/>
              </a:spcAft>
              <a:buNone/>
              <a:defRPr sz="3200">
                <a:solidFill>
                  <a:schemeClr val="accent1"/>
                </a:solidFill>
                <a:latin typeface="Raleway SemiBold" pitchFamily="2" charset="0"/>
              </a:defRPr>
            </a:lvl2pPr>
          </a:lstStyle>
          <a:p>
            <a:pPr lvl="0"/>
            <a:r>
              <a:rPr lang="en-US"/>
              <a:t>Title in </a:t>
            </a:r>
            <a:r>
              <a:rPr lang="en-US" err="1"/>
              <a:t>Raleway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32pt</a:t>
            </a:r>
          </a:p>
          <a:p>
            <a:pPr lvl="1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24pt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AE34A7-F4A5-49F5-86B2-EC41ED39E6F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425037" y="4911969"/>
            <a:ext cx="4269124" cy="738664"/>
          </a:xfrm>
        </p:spPr>
        <p:txBody>
          <a:bodyPr wrap="none" lIns="0" tIns="0" rIns="0" bIns="0">
            <a:noAutofit/>
          </a:bodyPr>
          <a:lstStyle>
            <a:lvl1pPr marL="0" indent="0" algn="l" defTabSz="121892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121892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2pPr>
            <a:lvl3pPr marL="0" indent="0" algn="l" defTabSz="121892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Job Title</a:t>
            </a:r>
          </a:p>
          <a:p>
            <a:pPr lvl="1"/>
            <a:r>
              <a:rPr lang="en-US"/>
              <a:t>dd/mm/</a:t>
            </a:r>
            <a:r>
              <a:rPr lang="en-US" err="1"/>
              <a:t>yyyy</a:t>
            </a:r>
            <a:endParaRPr lang="en-US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023F783-4D78-429F-A74A-7E2FD1F42C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76735" y="5576514"/>
            <a:ext cx="1585424" cy="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3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715EFB6-BD59-413F-8FB9-66521BB77B7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 bwMode="invGray">
          <a:xfrm>
            <a:off x="6730423" y="1878375"/>
            <a:ext cx="3377184" cy="3377184"/>
          </a:xfrm>
          <a:prstGeom prst="ellipse">
            <a:avLst/>
          </a:prstGeom>
          <a:ln>
            <a:noFill/>
          </a:ln>
        </p:spPr>
        <p:txBody>
          <a:bodyPr lIns="0" tIns="0" rIns="0" bIns="0" anchor="ctr"/>
          <a:lstStyle>
            <a:lvl1pPr marL="0" indent="0" algn="l">
              <a:buNone/>
              <a:defRPr sz="1467">
                <a:latin typeface="+mn-lt"/>
              </a:defRPr>
            </a:lvl1pPr>
          </a:lstStyle>
          <a:p>
            <a:r>
              <a:rPr lang="en-IN"/>
              <a:t>Step 1: Insert industry specific image</a:t>
            </a:r>
            <a:br>
              <a:rPr lang="en-IN"/>
            </a:br>
            <a:r>
              <a:rPr lang="en-IN"/>
              <a:t>Step 2: Go to </a:t>
            </a:r>
            <a:r>
              <a:rPr lang="en-US"/>
              <a:t>View &gt;&gt; Slide Master and copy the gradient shape, close the Slide Master and paste the gradient shape on top of the selected image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143D91-E4D5-4530-A8F1-4ED59B557BEC}"/>
              </a:ext>
            </a:extLst>
          </p:cNvPr>
          <p:cNvSpPr/>
          <p:nvPr userDrawn="1"/>
        </p:nvSpPr>
        <p:spPr bwMode="invGray">
          <a:xfrm>
            <a:off x="7903295" y="1202871"/>
            <a:ext cx="3376552" cy="3376565"/>
          </a:xfrm>
          <a:prstGeom prst="ellipse">
            <a:avLst/>
          </a:prstGeom>
          <a:gradFill flip="none" rotWithShape="1">
            <a:gsLst>
              <a:gs pos="77010">
                <a:schemeClr val="accent1">
                  <a:alpha val="7000"/>
                </a:schemeClr>
              </a:gs>
              <a:gs pos="45000">
                <a:schemeClr val="accent1">
                  <a:alpha val="38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829B-E2C5-44BC-B862-8528BA6E42E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425035" y="1701800"/>
            <a:ext cx="6827520" cy="227232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33"/>
              </a:spcAft>
              <a:buNone/>
              <a:defRPr sz="4265">
                <a:latin typeface="Raleway SemiBold" pitchFamily="2" charset="0"/>
              </a:defRPr>
            </a:lvl1pPr>
            <a:lvl2pPr marL="0" indent="0">
              <a:spcAft>
                <a:spcPts val="133"/>
              </a:spcAft>
              <a:buNone/>
              <a:defRPr sz="3200">
                <a:solidFill>
                  <a:schemeClr val="accent1"/>
                </a:solidFill>
                <a:latin typeface="Raleway SemiBold" pitchFamily="2" charset="0"/>
              </a:defRPr>
            </a:lvl2pPr>
          </a:lstStyle>
          <a:p>
            <a:pPr lvl="0"/>
            <a:r>
              <a:rPr lang="en-US"/>
              <a:t>Title in </a:t>
            </a:r>
            <a:r>
              <a:rPr lang="en-US" err="1"/>
              <a:t>Raleway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32pt</a:t>
            </a:r>
          </a:p>
          <a:p>
            <a:pPr lvl="1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SemiBold</a:t>
            </a:r>
            <a:r>
              <a:rPr lang="en-US"/>
              <a:t> 24pt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AE34A7-F4A5-49F5-86B2-EC41ED39E6F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425037" y="4911969"/>
            <a:ext cx="4269124" cy="738664"/>
          </a:xfrm>
        </p:spPr>
        <p:txBody>
          <a:bodyPr wrap="none" lIns="0" tIns="0" rIns="0" bIns="0">
            <a:noAutofit/>
          </a:bodyPr>
          <a:lstStyle>
            <a:lvl1pPr marL="0" indent="0" algn="l" defTabSz="121892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121892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2pPr>
            <a:lvl3pPr marL="0" indent="0" algn="l" defTabSz="1218926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6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Presenter Name</a:t>
            </a:r>
          </a:p>
          <a:p>
            <a:pPr lvl="1"/>
            <a:r>
              <a:rPr lang="en-US"/>
              <a:t>Job Title</a:t>
            </a:r>
          </a:p>
          <a:p>
            <a:pPr lvl="1"/>
            <a:r>
              <a:rPr lang="en-US"/>
              <a:t>dd/mm/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1" name="AddClassification">
            <a:extLst>
              <a:ext uri="{FF2B5EF4-FFF2-40B4-BE49-F238E27FC236}">
                <a16:creationId xmlns:a16="http://schemas.microsoft.com/office/drawing/2014/main" id="{82C74C44-53B8-45F2-9C71-9833794F8D93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5841122" y="6404868"/>
            <a:ext cx="509755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933" b="0" baseline="0">
                <a:solidFill>
                  <a:srgbClr val="0F0F0F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933" b="0" baseline="0" err="1">
                <a:solidFill>
                  <a:srgbClr val="0F0F0F"/>
                </a:solidFill>
                <a:latin typeface="Raleway Medium" pitchFamily="2" charset="0"/>
                <a:ea typeface="Verdana" pitchFamily="34" charset="0"/>
                <a:cs typeface="Verdana" pitchFamily="34" charset="0"/>
              </a:rPr>
              <a:t>Eviden</a:t>
            </a:r>
            <a:endParaRPr lang="en-US" sz="933" b="0" baseline="0">
              <a:solidFill>
                <a:srgbClr val="0F0F0F"/>
              </a:solidFill>
              <a:latin typeface="Raleway Medium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76735" y="6033717"/>
            <a:ext cx="1585424" cy="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4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03548" y="1316765"/>
            <a:ext cx="11431333" cy="477923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nl-NL"/>
              <a:t>Paragraph 01 (Raleway Medium 14 pt)</a:t>
            </a:r>
          </a:p>
          <a:p>
            <a:pPr lvl="1"/>
            <a:r>
              <a:rPr lang="nl-NL"/>
              <a:t>Paragraph 02 (Raleway Light 12 pt)</a:t>
            </a:r>
          </a:p>
          <a:p>
            <a:pPr lvl="2"/>
            <a:r>
              <a:rPr lang="nl-NL"/>
              <a:t>Paragraph 03 (Raleway Light 11 pt)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39E19-1AC4-4742-8B2F-2B2F1EDFE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303548" y="164638"/>
            <a:ext cx="11436096" cy="972501"/>
          </a:xfrm>
        </p:spPr>
        <p:txBody>
          <a:bodyPr/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28D06-72A4-4FF4-BF9E-BC6ACDD104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03547" y="556610"/>
            <a:ext cx="11436096" cy="580529"/>
          </a:xfrm>
        </p:spPr>
        <p:txBody>
          <a:bodyPr/>
          <a:lstStyle>
            <a:lvl1pPr marL="0" indent="0">
              <a:buNone/>
              <a:defRPr sz="2133">
                <a:solidFill>
                  <a:srgbClr val="0596FF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16pt</a:t>
            </a:r>
          </a:p>
        </p:txBody>
      </p:sp>
    </p:spTree>
    <p:extLst>
      <p:ext uri="{BB962C8B-B14F-4D97-AF65-F5344CB8AC3E}">
        <p14:creationId xmlns:p14="http://schemas.microsoft.com/office/powerpoint/2010/main" val="1923263039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our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Oval 21"/>
          <p:cNvSpPr/>
          <p:nvPr/>
        </p:nvSpPr>
        <p:spPr>
          <a:xfrm>
            <a:off x="443637" y="3760765"/>
            <a:ext cx="1219201" cy="1219201"/>
          </a:xfrm>
          <a:prstGeom prst="ellipse">
            <a:avLst/>
          </a:prstGeom>
          <a:gradFill>
            <a:gsLst>
              <a:gs pos="2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6599999"/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spcBef>
                <a:spcPts val="533"/>
              </a:spcBef>
              <a:defRPr sz="2800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pPr>
            <a:endParaRPr sz="3733"/>
          </a:p>
        </p:txBody>
      </p:sp>
      <p:sp>
        <p:nvSpPr>
          <p:cNvPr id="436" name="Oval 22"/>
          <p:cNvSpPr/>
          <p:nvPr/>
        </p:nvSpPr>
        <p:spPr>
          <a:xfrm>
            <a:off x="6208206" y="3760765"/>
            <a:ext cx="1219201" cy="1219201"/>
          </a:xfrm>
          <a:prstGeom prst="ellipse">
            <a:avLst/>
          </a:prstGeom>
          <a:gradFill>
            <a:gsLst>
              <a:gs pos="2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6599999"/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spcBef>
                <a:spcPts val="533"/>
              </a:spcBef>
              <a:defRPr sz="2800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pPr>
            <a:endParaRPr sz="3733"/>
          </a:p>
        </p:txBody>
      </p:sp>
      <p:sp>
        <p:nvSpPr>
          <p:cNvPr id="437" name="Oval 24"/>
          <p:cNvSpPr/>
          <p:nvPr/>
        </p:nvSpPr>
        <p:spPr>
          <a:xfrm>
            <a:off x="6208206" y="1292312"/>
            <a:ext cx="1219201" cy="1219201"/>
          </a:xfrm>
          <a:prstGeom prst="ellipse">
            <a:avLst/>
          </a:prstGeom>
          <a:gradFill>
            <a:gsLst>
              <a:gs pos="2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6599999"/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spcBef>
                <a:spcPts val="533"/>
              </a:spcBef>
              <a:defRPr sz="2800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pPr>
            <a:endParaRPr sz="3733"/>
          </a:p>
        </p:txBody>
      </p:sp>
      <p:sp>
        <p:nvSpPr>
          <p:cNvPr id="438" name="Oval 25"/>
          <p:cNvSpPr/>
          <p:nvPr/>
        </p:nvSpPr>
        <p:spPr>
          <a:xfrm>
            <a:off x="443637" y="1292312"/>
            <a:ext cx="1219201" cy="1219201"/>
          </a:xfrm>
          <a:prstGeom prst="ellipse">
            <a:avLst/>
          </a:pr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6599999"/>
          </a:gradFill>
          <a:ln w="12700">
            <a:miter lim="400000"/>
          </a:ln>
        </p:spPr>
        <p:txBody>
          <a:bodyPr lIns="60959" rIns="60959" anchor="ctr"/>
          <a:lstStyle/>
          <a:p>
            <a:pPr algn="ctr">
              <a:spcBef>
                <a:spcPts val="533"/>
              </a:spcBef>
              <a:defRPr sz="2800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pPr>
            <a:endParaRPr sz="3733"/>
          </a:p>
        </p:txBody>
      </p:sp>
      <p:sp>
        <p:nvSpPr>
          <p:cNvPr id="439" name="Title in Raleway SemiBold 20pt"/>
          <p:cNvSpPr txBox="1">
            <a:spLocks noGrp="1"/>
          </p:cNvSpPr>
          <p:nvPr>
            <p:ph type="title" hasCustomPrompt="1"/>
          </p:nvPr>
        </p:nvSpPr>
        <p:spPr>
          <a:xfrm>
            <a:off x="303548" y="164637"/>
            <a:ext cx="11436096" cy="975360"/>
          </a:xfrm>
          <a:prstGeom prst="rect">
            <a:avLst/>
          </a:prstGeom>
        </p:spPr>
        <p:txBody>
          <a:bodyPr/>
          <a:lstStyle/>
          <a:p>
            <a:r>
              <a:t>Title in Raleway SemiBold 20pt</a:t>
            </a:r>
          </a:p>
        </p:txBody>
      </p:sp>
      <p:sp>
        <p:nvSpPr>
          <p:cNvPr id="4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3546" y="556608"/>
            <a:ext cx="11436097" cy="58053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1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  <a:lvl2pPr marL="512051" indent="-292601">
              <a:buClrTx/>
              <a:buFontTx/>
              <a:defRPr sz="21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2pPr>
            <a:lvl3pPr marL="758101" indent="-319200">
              <a:buClrTx/>
              <a:buFontTx/>
              <a:defRPr sz="21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3pPr>
            <a:lvl4pPr marL="1009472" indent="-351121">
              <a:buClrTx/>
              <a:buFontTx/>
              <a:defRPr sz="21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4pPr>
            <a:lvl5pPr marL="1799954" indent="-359990">
              <a:buClrTx/>
              <a:buFontTx/>
              <a:defRPr sz="21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5pPr>
          </a:lstStyle>
          <a:p>
            <a:r>
              <a:t>Subtitle in Raleway SemiBold 16pt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799162" y="1550212"/>
            <a:ext cx="4145283" cy="2072641"/>
          </a:xfrm>
          <a:prstGeom prst="rect">
            <a:avLst/>
          </a:prstGeom>
        </p:spPr>
        <p:txBody>
          <a:bodyPr lIns="0" tIns="0" rIns="0" bIns="0"/>
          <a:lstStyle>
            <a:lvl1pPr marL="568944" indent="-568944"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Text</a:t>
            </a:r>
          </a:p>
        </p:txBody>
      </p:sp>
      <p:sp>
        <p:nvSpPr>
          <p:cNvPr id="44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590038" y="1550212"/>
            <a:ext cx="4145281" cy="2072641"/>
          </a:xfrm>
          <a:prstGeom prst="rect">
            <a:avLst/>
          </a:prstGeom>
        </p:spPr>
        <p:txBody>
          <a:bodyPr lIns="0" tIns="0" rIns="0" bIns="0"/>
          <a:lstStyle>
            <a:lvl1pPr marL="568944" indent="-568944"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Text</a:t>
            </a:r>
          </a:p>
        </p:txBody>
      </p:sp>
      <p:sp>
        <p:nvSpPr>
          <p:cNvPr id="44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799162" y="4018666"/>
            <a:ext cx="4145283" cy="2072641"/>
          </a:xfrm>
          <a:prstGeom prst="rect">
            <a:avLst/>
          </a:prstGeom>
        </p:spPr>
        <p:txBody>
          <a:bodyPr lIns="0" tIns="0" rIns="0" bIns="0"/>
          <a:lstStyle>
            <a:lvl1pPr marL="568944" indent="-568944"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Text</a:t>
            </a:r>
          </a:p>
        </p:txBody>
      </p:sp>
      <p:sp>
        <p:nvSpPr>
          <p:cNvPr id="44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590038" y="4018666"/>
            <a:ext cx="4145281" cy="2072641"/>
          </a:xfrm>
          <a:prstGeom prst="rect">
            <a:avLst/>
          </a:prstGeom>
        </p:spPr>
        <p:txBody>
          <a:bodyPr lIns="0" tIns="0" rIns="0" bIns="0"/>
          <a:lstStyle>
            <a:lvl1pPr marL="568944" indent="-568944"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Text</a:t>
            </a:r>
          </a:p>
        </p:txBody>
      </p:sp>
      <p:sp>
        <p:nvSpPr>
          <p:cNvPr id="44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39958" y="1614655"/>
            <a:ext cx="226559" cy="5745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ClrTx/>
              <a:buSzTx/>
              <a:buFontTx/>
              <a:buNone/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1</a:t>
            </a:r>
          </a:p>
        </p:txBody>
      </p:sp>
      <p:sp>
        <p:nvSpPr>
          <p:cNvPr id="44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21791" y="4083107"/>
            <a:ext cx="262895" cy="5745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ClrTx/>
              <a:buSzTx/>
              <a:buFontTx/>
              <a:buNone/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2</a:t>
            </a:r>
          </a:p>
        </p:txBody>
      </p:sp>
      <p:sp>
        <p:nvSpPr>
          <p:cNvPr id="44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86359" y="1614655"/>
            <a:ext cx="262895" cy="5745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ClrTx/>
              <a:buSzTx/>
              <a:buFontTx/>
              <a:buNone/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3</a:t>
            </a:r>
          </a:p>
        </p:txBody>
      </p:sp>
      <p:sp>
        <p:nvSpPr>
          <p:cNvPr id="44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683152" y="4083107"/>
            <a:ext cx="269307" cy="57451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ClrTx/>
              <a:buSzTx/>
              <a:buFontTx/>
              <a:buNone/>
              <a:defRPr sz="3733" b="1">
                <a:solidFill>
                  <a:schemeClr val="accent1"/>
                </a:solidFill>
                <a:latin typeface="Raleway-SemiBold"/>
                <a:ea typeface="Raleway-SemiBold"/>
                <a:cs typeface="Raleway-SemiBold"/>
                <a:sym typeface="Raleway-SemiBold"/>
              </a:defRPr>
            </a:lvl1pPr>
          </a:lstStyle>
          <a:p>
            <a:r>
              <a:t>4</a:t>
            </a:r>
          </a:p>
        </p:txBody>
      </p:sp>
      <p:sp>
        <p:nvSpPr>
          <p:cNvPr id="4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23315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316799" y="471915"/>
            <a:ext cx="11484000" cy="343237"/>
          </a:xfrm>
          <a:prstGeom prst="rect">
            <a:avLst/>
          </a:prstGeom>
        </p:spPr>
        <p:txBody>
          <a:bodyPr tIns="0" bIns="0" anchor="t">
            <a:spAutoFit/>
          </a:bodyPr>
          <a:lstStyle>
            <a:lvl1pPr>
              <a:lnSpc>
                <a:spcPct val="100000"/>
              </a:lnSpc>
              <a:defRPr sz="220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316799" y="830931"/>
            <a:ext cx="11484000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E1A89-9C65-45A4-8923-6131F1603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6799" y="1316038"/>
            <a:ext cx="11484000" cy="463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2759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82.xml"/><Relationship Id="rId47" Type="http://schemas.openxmlformats.org/officeDocument/2006/relationships/slideLayout" Target="../slideLayouts/slideLayout87.xml"/><Relationship Id="rId50" Type="http://schemas.openxmlformats.org/officeDocument/2006/relationships/image" Target="../media/image18.emf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48" Type="http://schemas.openxmlformats.org/officeDocument/2006/relationships/slideLayout" Target="../slideLayouts/slideLayout88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3CA9F28-221C-ADB7-0904-F4ABB527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33" y="471600"/>
            <a:ext cx="11484000" cy="342000"/>
          </a:xfrm>
          <a:prstGeom prst="rect">
            <a:avLst/>
          </a:prstGeom>
        </p:spPr>
        <p:txBody>
          <a:bodyPr vert="horz" lIns="91440" tIns="0" rIns="91440" bIns="0" rtlCol="0" anchor="t" anchorCtr="0">
            <a:spAutoFit/>
          </a:bodyPr>
          <a:lstStyle/>
          <a:p>
            <a:r>
              <a:rPr lang="it-IT"/>
              <a:t>Fare clic per modificare lo stile del titolo dello schema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CDE84-856E-EC95-99B3-55B7775D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635" y="1317600"/>
            <a:ext cx="1148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5DA4E0-04BF-5BE9-724B-4261A9D385D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14338" y="6261619"/>
            <a:ext cx="1111378" cy="198900"/>
          </a:xfrm>
          <a:prstGeom prst="rect">
            <a:avLst/>
          </a:prstGeom>
        </p:spPr>
      </p:pic>
      <p:sp>
        <p:nvSpPr>
          <p:cNvPr id="28" name="Slide Number Placeholder 10">
            <a:extLst>
              <a:ext uri="{FF2B5EF4-FFF2-40B4-BE49-F238E27FC236}">
                <a16:creationId xmlns:a16="http://schemas.microsoft.com/office/drawing/2014/main" id="{45ED4079-4E3E-0F43-541E-94FDA6BFDAF0}"/>
              </a:ext>
            </a:extLst>
          </p:cNvPr>
          <p:cNvSpPr txBox="1">
            <a:spLocks/>
          </p:cNvSpPr>
          <p:nvPr userDrawn="1"/>
        </p:nvSpPr>
        <p:spPr>
          <a:xfrm>
            <a:off x="11429230" y="6298599"/>
            <a:ext cx="458064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lang="nl-NL" sz="1200" kern="1200" smtClean="0">
                <a:solidFill>
                  <a:srgbClr val="FF6D43"/>
                </a:solidFill>
                <a:latin typeface="Montserrat SemiBold" pitchFamily="2" charset="0"/>
                <a:ea typeface="Verdana" pitchFamily="34" charset="0"/>
                <a:cs typeface="Montserrat SemiBold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F489CC-3B7A-4DA5-A8C0-4984788D0EC5}" type="slidenum">
              <a:rPr lang="en-IN" smtClean="0"/>
              <a:pPr algn="r"/>
              <a:t>‹N°›</a:t>
            </a:fld>
            <a:endParaRPr lang="en-IN"/>
          </a:p>
        </p:txBody>
      </p:sp>
      <p:sp>
        <p:nvSpPr>
          <p:cNvPr id="9" name="AddCustomFooter#1">
            <a:extLst>
              <a:ext uri="{FF2B5EF4-FFF2-40B4-BE49-F238E27FC236}">
                <a16:creationId xmlns:a16="http://schemas.microsoft.com/office/drawing/2014/main" id="{EB576078-0BBE-0FE7-1736-D0CB41B58E00}"/>
              </a:ext>
            </a:extLst>
          </p:cNvPr>
          <p:cNvSpPr txBox="1"/>
          <p:nvPr userDrawn="1"/>
        </p:nvSpPr>
        <p:spPr bwMode="invGray">
          <a:xfrm>
            <a:off x="5781826" y="6384973"/>
            <a:ext cx="628377" cy="1000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0500" algn="l"/>
              </a:tabLst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© </a:t>
            </a:r>
            <a:r>
              <a:rPr kumimoji="0" lang="fr-FR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EVIDEN</a:t>
            </a:r>
            <a:r>
              <a:rPr kumimoji="0" lang="en-NL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SAS</a:t>
            </a: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 </a:t>
            </a:r>
            <a:endParaRPr lang="nl-NL" sz="650" baseline="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0" r:id="rId2"/>
    <p:sldLayoutId id="2147483662" r:id="rId3"/>
    <p:sldLayoutId id="2147483692" r:id="rId4"/>
    <p:sldLayoutId id="2147483693" r:id="rId5"/>
    <p:sldLayoutId id="2147483694" r:id="rId6"/>
    <p:sldLayoutId id="2147483663" r:id="rId7"/>
    <p:sldLayoutId id="2147483695" r:id="rId8"/>
    <p:sldLayoutId id="2147483696" r:id="rId9"/>
    <p:sldLayoutId id="2147483676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8" r:id="rId18"/>
    <p:sldLayoutId id="2147483697" r:id="rId19"/>
    <p:sldLayoutId id="2147483686" r:id="rId20"/>
    <p:sldLayoutId id="2147483756" r:id="rId21"/>
    <p:sldLayoutId id="2147483673" r:id="rId22"/>
    <p:sldLayoutId id="2147483679" r:id="rId23"/>
    <p:sldLayoutId id="2147483685" r:id="rId24"/>
    <p:sldLayoutId id="2147483683" r:id="rId25"/>
    <p:sldLayoutId id="2147483680" r:id="rId26"/>
    <p:sldLayoutId id="2147483687" r:id="rId27"/>
    <p:sldLayoutId id="2147483688" r:id="rId28"/>
    <p:sldLayoutId id="2147483681" r:id="rId29"/>
    <p:sldLayoutId id="2147483684" r:id="rId30"/>
    <p:sldLayoutId id="2147483682" r:id="rId31"/>
    <p:sldLayoutId id="2147483674" r:id="rId32"/>
    <p:sldLayoutId id="2147483689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rgbClr val="000000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Montserrat" panose="00000500000000000000" pitchFamily="2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22" userDrawn="1">
          <p15:clr>
            <a:srgbClr val="F26B43"/>
          </p15:clr>
        </p15:guide>
        <p15:guide id="3" pos="7430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2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03548" y="1432984"/>
            <a:ext cx="11436096" cy="465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err="1"/>
              <a:t>Paragraph</a:t>
            </a:r>
            <a:r>
              <a:rPr lang="nl-NL"/>
              <a:t> 01 (</a:t>
            </a:r>
            <a:r>
              <a:rPr lang="nl-NL" err="1"/>
              <a:t>Raleway</a:t>
            </a:r>
            <a:r>
              <a:rPr lang="nl-NL"/>
              <a:t> Medium 14 </a:t>
            </a:r>
            <a:r>
              <a:rPr lang="nl-NL" err="1"/>
              <a:t>pt</a:t>
            </a:r>
            <a:r>
              <a:rPr lang="nl-NL"/>
              <a:t>)</a:t>
            </a:r>
          </a:p>
          <a:p>
            <a:pPr lvl="1"/>
            <a:r>
              <a:rPr lang="nl-NL" err="1"/>
              <a:t>Paragraph</a:t>
            </a:r>
            <a:r>
              <a:rPr lang="nl-NL"/>
              <a:t> 02 (</a:t>
            </a:r>
            <a:r>
              <a:rPr lang="nl-NL" err="1"/>
              <a:t>Raleway</a:t>
            </a:r>
            <a:r>
              <a:rPr lang="nl-NL"/>
              <a:t> Light 12 </a:t>
            </a:r>
            <a:r>
              <a:rPr lang="nl-NL" err="1"/>
              <a:t>pt</a:t>
            </a:r>
            <a:r>
              <a:rPr lang="nl-NL"/>
              <a:t>)</a:t>
            </a:r>
          </a:p>
          <a:p>
            <a:pPr lvl="2"/>
            <a:r>
              <a:rPr lang="nl-NL" err="1"/>
              <a:t>Paragraph</a:t>
            </a:r>
            <a:r>
              <a:rPr lang="nl-NL"/>
              <a:t> 03 (</a:t>
            </a:r>
            <a:r>
              <a:rPr lang="nl-NL" err="1"/>
              <a:t>Raleway</a:t>
            </a:r>
            <a:r>
              <a:rPr lang="nl-NL"/>
              <a:t> Light 11 </a:t>
            </a:r>
            <a:r>
              <a:rPr lang="nl-NL" err="1"/>
              <a:t>pt</a:t>
            </a:r>
            <a:r>
              <a:rPr lang="nl-NL"/>
              <a:t>)</a:t>
            </a:r>
          </a:p>
          <a:p>
            <a:pPr lvl="3"/>
            <a:r>
              <a:rPr lang="en-US"/>
              <a:t>Paragraph 04 (</a:t>
            </a:r>
            <a:r>
              <a:rPr lang="en-US" err="1"/>
              <a:t>Raleway</a:t>
            </a:r>
            <a:r>
              <a:rPr lang="en-US"/>
              <a:t> Light 10 </a:t>
            </a:r>
            <a:r>
              <a:rPr lang="en-US" err="1"/>
              <a:t>pt</a:t>
            </a:r>
            <a:r>
              <a:rPr lang="en-US"/>
              <a:t>)</a:t>
            </a:r>
            <a:endParaRPr lang="nl-NL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invGray">
          <a:xfrm>
            <a:off x="303548" y="164637"/>
            <a:ext cx="11436096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Title in </a:t>
            </a:r>
            <a:r>
              <a:rPr lang="en-US" err="1"/>
              <a:t>Raleway</a:t>
            </a:r>
            <a:r>
              <a:rPr lang="en-US"/>
              <a:t> </a:t>
            </a:r>
            <a:r>
              <a:rPr lang="en-US" err="1"/>
              <a:t>SemiBold</a:t>
            </a:r>
            <a:r>
              <a:rPr lang="en-US"/>
              <a:t> 20pt</a:t>
            </a:r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893426" y="6260859"/>
            <a:ext cx="863605" cy="282972"/>
          </a:xfrm>
          <a:prstGeom prst="rect">
            <a:avLst/>
          </a:prstGeom>
        </p:spPr>
      </p:pic>
      <p:sp>
        <p:nvSpPr>
          <p:cNvPr id="7" name="AddCustomFooter#1">
            <a:extLst>
              <a:ext uri="{FF2B5EF4-FFF2-40B4-BE49-F238E27FC236}">
                <a16:creationId xmlns:a16="http://schemas.microsoft.com/office/drawing/2014/main" id="{BDAEE61B-9235-485F-BA6C-E5EF1BE1AEA2}"/>
              </a:ext>
            </a:extLst>
          </p:cNvPr>
          <p:cNvSpPr txBox="1"/>
          <p:nvPr userDrawn="1"/>
        </p:nvSpPr>
        <p:spPr bwMode="invGray">
          <a:xfrm>
            <a:off x="427567" y="6398846"/>
            <a:ext cx="3125856" cy="14356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3994" algn="l"/>
              </a:tabLst>
              <a:defRPr/>
            </a:pPr>
            <a:r>
              <a:rPr kumimoji="0" lang="nl-NL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       | 14-12-22 | © </a:t>
            </a:r>
            <a:r>
              <a:rPr kumimoji="0" lang="nl-NL" sz="933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Eviden</a:t>
            </a:r>
            <a:r>
              <a:rPr kumimoji="0" lang="nl-NL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 - </a:t>
            </a:r>
            <a:r>
              <a:rPr kumimoji="0" lang="nl-NL" sz="933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Confidential</a:t>
            </a:r>
            <a:r>
              <a:rPr kumimoji="0" lang="nl-NL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 – Do </a:t>
            </a:r>
            <a:r>
              <a:rPr kumimoji="0" lang="nl-NL" sz="933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not</a:t>
            </a:r>
            <a:r>
              <a:rPr kumimoji="0" lang="nl-NL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nl-NL" sz="933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0"/>
                <a:ea typeface="Verdana" pitchFamily="34" charset="0"/>
                <a:cs typeface="Verdana" pitchFamily="34" charset="0"/>
              </a:rPr>
              <a:t>disclose</a:t>
            </a:r>
            <a:endParaRPr lang="nl-NL" sz="933" baseline="0">
              <a:solidFill>
                <a:schemeClr val="tx1"/>
              </a:solidFill>
              <a:latin typeface="Raleway Medium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07CCE6-7C43-409C-83D3-3EE49DAA0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3548" y="6326612"/>
            <a:ext cx="591024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235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8" r:id="rId48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1" kern="1200" baseline="0">
          <a:solidFill>
            <a:schemeClr val="tx1"/>
          </a:solidFill>
          <a:latin typeface="Raleway SemiBold" pitchFamily="2" charset="0"/>
          <a:ea typeface="Verdana" pitchFamily="34" charset="0"/>
          <a:cs typeface="Raleway SemiBold" pitchFamily="2" charset="0"/>
        </a:defRPr>
      </a:lvl1pPr>
    </p:titleStyle>
    <p:bodyStyle>
      <a:lvl1pPr marL="219451" indent="-219451" algn="l" defTabSz="1219170" rtl="0" eaLnBrk="1" latinLnBrk="0" hangingPunct="1">
        <a:spcBef>
          <a:spcPts val="0"/>
        </a:spcBef>
        <a:spcAft>
          <a:spcPts val="533"/>
        </a:spcAft>
        <a:buClr>
          <a:srgbClr val="FFFFFF"/>
        </a:buClr>
        <a:buSzPct val="100000"/>
        <a:buFont typeface="Arial" panose="020B0604020202020204" pitchFamily="34" charset="0"/>
        <a:buChar char="•"/>
        <a:defRPr sz="1867" kern="1200" baseline="0">
          <a:solidFill>
            <a:schemeClr val="tx1"/>
          </a:solidFill>
          <a:latin typeface="Raleway Medium" pitchFamily="2" charset="0"/>
          <a:ea typeface="Verdana" pitchFamily="34" charset="0"/>
          <a:cs typeface="Verdana" pitchFamily="34" charset="0"/>
        </a:defRPr>
      </a:lvl1pPr>
      <a:lvl2pPr marL="438901" indent="-219451" algn="l" defTabSz="1219170" rtl="0" eaLnBrk="1" latinLnBrk="0" hangingPunct="1">
        <a:spcBef>
          <a:spcPts val="0"/>
        </a:spcBef>
        <a:spcAft>
          <a:spcPts val="533"/>
        </a:spcAft>
        <a:buClr>
          <a:srgbClr val="FFFFFF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2pPr>
      <a:lvl3pPr marL="658352" indent="-219451" algn="l" defTabSz="1219170" rtl="0" eaLnBrk="1" latinLnBrk="0" hangingPunct="1">
        <a:spcBef>
          <a:spcPts val="0"/>
        </a:spcBef>
        <a:spcAft>
          <a:spcPts val="533"/>
        </a:spcAft>
        <a:buClr>
          <a:srgbClr val="FFFFFF"/>
        </a:buClr>
        <a:buFont typeface="Arial" pitchFamily="34" charset="0"/>
        <a:buChar char="•"/>
        <a:defRPr sz="1467" kern="1200">
          <a:solidFill>
            <a:schemeClr val="tx1"/>
          </a:solidFill>
          <a:latin typeface="Raleway Light" pitchFamily="2" charset="0"/>
          <a:ea typeface="Verdana" pitchFamily="34" charset="0"/>
          <a:cs typeface="Verdana" pitchFamily="34" charset="0"/>
        </a:defRPr>
      </a:lvl3pPr>
      <a:lvl4pPr marL="877802" indent="-219451" algn="l" defTabSz="1219170" rtl="0" eaLnBrk="1" latinLnBrk="0" hangingPunct="1">
        <a:spcBef>
          <a:spcPts val="0"/>
        </a:spcBef>
        <a:spcAft>
          <a:spcPts val="533"/>
        </a:spcAft>
        <a:buClr>
          <a:srgbClr val="FFFFFF"/>
        </a:buClr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1799955" indent="-359991" algn="l" defTabSz="121917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7">
          <p15:clr>
            <a:srgbClr val="F26B43"/>
          </p15:clr>
        </p15:guide>
        <p15:guide id="2" pos="5552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pos="2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1EA0-46BB-44CF-8CAA-59C1E4EC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590" y="3429000"/>
            <a:ext cx="10669760" cy="1137797"/>
          </a:xfrm>
        </p:spPr>
        <p:txBody>
          <a:bodyPr/>
          <a:lstStyle/>
          <a:p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br>
              <a:rPr lang="en-US" sz="3200" i="1" dirty="0"/>
            </a:b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Ethernet-</a:t>
            </a:r>
            <a:r>
              <a:rPr lang="fr-F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interconnect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fr-F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crossroads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HPC &amp; AI networking at scale </a:t>
            </a:r>
            <a:b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(exforum112s1)</a:t>
            </a:r>
            <a:br>
              <a:rPr lang="en-US" sz="3200" i="1" dirty="0"/>
            </a:br>
            <a:endParaRPr lang="en-GB" sz="3200" i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C9A78D-4975-48B0-AD23-2751AB4EA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Eric Eppe</a:t>
            </a:r>
          </a:p>
          <a:p>
            <a:r>
              <a:rPr lang="en-US" dirty="0"/>
              <a:t>Corporate VP – Portfolio &amp; Strategy HPC/AI/Quantum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8048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A2611-71CE-4EFA-54BF-B9445A1D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 Best </a:t>
            </a:r>
            <a:r>
              <a:rPr lang="fr-FR" dirty="0" err="1"/>
              <a:t>kept</a:t>
            </a:r>
            <a:r>
              <a:rPr lang="fr-FR" dirty="0"/>
              <a:t> secret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AD07F-45B5-8ACA-B906-BC6100FF0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HPC &amp; AI/ML have </a:t>
            </a:r>
            <a:r>
              <a:rPr lang="fr-FR" dirty="0" err="1"/>
              <a:t>converged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endParaRPr lang="fr-FR" dirty="0"/>
          </a:p>
        </p:txBody>
      </p:sp>
      <p:grpSp>
        <p:nvGrpSpPr>
          <p:cNvPr id="335" name="Groupe 334">
            <a:extLst>
              <a:ext uri="{FF2B5EF4-FFF2-40B4-BE49-F238E27FC236}">
                <a16:creationId xmlns:a16="http://schemas.microsoft.com/office/drawing/2014/main" id="{7C64A6E1-7997-9EB9-CCA7-7AB31B4B470F}"/>
              </a:ext>
            </a:extLst>
          </p:cNvPr>
          <p:cNvGrpSpPr/>
          <p:nvPr/>
        </p:nvGrpSpPr>
        <p:grpSpPr>
          <a:xfrm>
            <a:off x="1637894" y="2255291"/>
            <a:ext cx="3079441" cy="3431134"/>
            <a:chOff x="1399769" y="1807616"/>
            <a:chExt cx="3866148" cy="4307688"/>
          </a:xfrm>
        </p:grpSpPr>
        <p:pic>
          <p:nvPicPr>
            <p:cNvPr id="329" name="Picture 10">
              <a:extLst>
                <a:ext uri="{FF2B5EF4-FFF2-40B4-BE49-F238E27FC236}">
                  <a16:creationId xmlns:a16="http://schemas.microsoft.com/office/drawing/2014/main" id="{057D4778-456C-01AF-25F6-3258D187F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7" t="56608" r="29536" b="16023"/>
            <a:stretch/>
          </p:blipFill>
          <p:spPr>
            <a:xfrm>
              <a:off x="1399769" y="4238376"/>
              <a:ext cx="3866148" cy="1876928"/>
            </a:xfrm>
            <a:prstGeom prst="rect">
              <a:avLst/>
            </a:prstGeom>
          </p:spPr>
        </p:pic>
        <p:grpSp>
          <p:nvGrpSpPr>
            <p:cNvPr id="330" name="Group 17">
              <a:extLst>
                <a:ext uri="{FF2B5EF4-FFF2-40B4-BE49-F238E27FC236}">
                  <a16:creationId xmlns:a16="http://schemas.microsoft.com/office/drawing/2014/main" id="{09C93435-6409-7279-1447-D508512DF783}"/>
                </a:ext>
              </a:extLst>
            </p:cNvPr>
            <p:cNvGrpSpPr/>
            <p:nvPr/>
          </p:nvGrpSpPr>
          <p:grpSpPr>
            <a:xfrm>
              <a:off x="1946729" y="1807616"/>
              <a:ext cx="2794381" cy="3947886"/>
              <a:chOff x="4918529" y="1398041"/>
              <a:chExt cx="2794381" cy="3947886"/>
            </a:xfrm>
          </p:grpSpPr>
          <p:pic>
            <p:nvPicPr>
              <p:cNvPr id="331" name="Picture 4">
                <a:extLst>
                  <a:ext uri="{FF2B5EF4-FFF2-40B4-BE49-F238E27FC236}">
                    <a16:creationId xmlns:a16="http://schemas.microsoft.com/office/drawing/2014/main" id="{4491B737-ECA5-1491-4C38-FD38873FC1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08" t="21521" r="32730" b="21638"/>
              <a:stretch/>
            </p:blipFill>
            <p:spPr>
              <a:xfrm>
                <a:off x="4953667" y="1422486"/>
                <a:ext cx="2759243" cy="3898231"/>
              </a:xfrm>
              <a:prstGeom prst="rect">
                <a:avLst/>
              </a:prstGeom>
            </p:spPr>
          </p:pic>
          <p:grpSp>
            <p:nvGrpSpPr>
              <p:cNvPr id="332" name="Group 9">
                <a:extLst>
                  <a:ext uri="{FF2B5EF4-FFF2-40B4-BE49-F238E27FC236}">
                    <a16:creationId xmlns:a16="http://schemas.microsoft.com/office/drawing/2014/main" id="{857A071C-7F97-398A-03DC-922A9AB5A2A5}"/>
                  </a:ext>
                </a:extLst>
              </p:cNvPr>
              <p:cNvGrpSpPr/>
              <p:nvPr/>
            </p:nvGrpSpPr>
            <p:grpSpPr>
              <a:xfrm>
                <a:off x="4918529" y="1398041"/>
                <a:ext cx="2772228" cy="3947886"/>
                <a:chOff x="5210629" y="1451429"/>
                <a:chExt cx="2772228" cy="3947886"/>
              </a:xfrm>
            </p:grpSpPr>
            <p:pic>
              <p:nvPicPr>
                <p:cNvPr id="333" name="Picture 5">
                  <a:extLst>
                    <a:ext uri="{FF2B5EF4-FFF2-40B4-BE49-F238E27FC236}">
                      <a16:creationId xmlns:a16="http://schemas.microsoft.com/office/drawing/2014/main" id="{10342733-D5B7-A3F4-83CA-0BF444AA04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90" t="21164" r="32930" b="21270"/>
                <a:stretch/>
              </p:blipFill>
              <p:spPr>
                <a:xfrm>
                  <a:off x="5210629" y="1451429"/>
                  <a:ext cx="2772228" cy="3947886"/>
                </a:xfrm>
                <a:prstGeom prst="rect">
                  <a:avLst/>
                </a:prstGeom>
              </p:spPr>
            </p:pic>
            <p:pic>
              <p:nvPicPr>
                <p:cNvPr id="334" name="Picture 8">
                  <a:extLst>
                    <a:ext uri="{FF2B5EF4-FFF2-40B4-BE49-F238E27FC236}">
                      <a16:creationId xmlns:a16="http://schemas.microsoft.com/office/drawing/2014/main" id="{33184A1D-C055-E329-9C42-F3EE392A59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84" t="32169" r="47899" b="23174"/>
                <a:stretch/>
              </p:blipFill>
              <p:spPr>
                <a:xfrm>
                  <a:off x="5245767" y="2177596"/>
                  <a:ext cx="1074058" cy="306251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36" name="ZoneTexte 335">
            <a:extLst>
              <a:ext uri="{FF2B5EF4-FFF2-40B4-BE49-F238E27FC236}">
                <a16:creationId xmlns:a16="http://schemas.microsoft.com/office/drawing/2014/main" id="{82352EA4-8CF0-B451-D672-BA5FB8D030D8}"/>
              </a:ext>
            </a:extLst>
          </p:cNvPr>
          <p:cNvSpPr txBox="1"/>
          <p:nvPr/>
        </p:nvSpPr>
        <p:spPr>
          <a:xfrm>
            <a:off x="1830130" y="1551097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An </a:t>
            </a:r>
            <a:r>
              <a:rPr lang="fr-FR" b="1" dirty="0" err="1">
                <a:solidFill>
                  <a:schemeClr val="bg1"/>
                </a:solidFill>
              </a:rPr>
              <a:t>Exascale</a:t>
            </a:r>
            <a:r>
              <a:rPr lang="fr-FR" dirty="0">
                <a:solidFill>
                  <a:schemeClr val="bg1"/>
                </a:solidFill>
              </a:rPr>
              <a:t> Capable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SuperComputer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337" name="Groupe 336">
            <a:extLst>
              <a:ext uri="{FF2B5EF4-FFF2-40B4-BE49-F238E27FC236}">
                <a16:creationId xmlns:a16="http://schemas.microsoft.com/office/drawing/2014/main" id="{EA09953A-D82F-A6E7-604D-9DC958DE9F60}"/>
              </a:ext>
            </a:extLst>
          </p:cNvPr>
          <p:cNvGrpSpPr/>
          <p:nvPr/>
        </p:nvGrpSpPr>
        <p:grpSpPr>
          <a:xfrm>
            <a:off x="7474667" y="2274762"/>
            <a:ext cx="3079441" cy="3431134"/>
            <a:chOff x="1399769" y="1807616"/>
            <a:chExt cx="3866148" cy="4307688"/>
          </a:xfrm>
        </p:grpSpPr>
        <p:pic>
          <p:nvPicPr>
            <p:cNvPr id="338" name="Picture 10">
              <a:extLst>
                <a:ext uri="{FF2B5EF4-FFF2-40B4-BE49-F238E27FC236}">
                  <a16:creationId xmlns:a16="http://schemas.microsoft.com/office/drawing/2014/main" id="{5A40AD02-41A4-A10E-3DAD-225E662FE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87" t="56608" r="29536" b="16023"/>
            <a:stretch/>
          </p:blipFill>
          <p:spPr>
            <a:xfrm>
              <a:off x="1399769" y="4238376"/>
              <a:ext cx="3866148" cy="1876928"/>
            </a:xfrm>
            <a:prstGeom prst="rect">
              <a:avLst/>
            </a:prstGeom>
          </p:spPr>
        </p:pic>
        <p:grpSp>
          <p:nvGrpSpPr>
            <p:cNvPr id="339" name="Group 17">
              <a:extLst>
                <a:ext uri="{FF2B5EF4-FFF2-40B4-BE49-F238E27FC236}">
                  <a16:creationId xmlns:a16="http://schemas.microsoft.com/office/drawing/2014/main" id="{26FBBAF9-D384-584E-7215-3FC4EB386A9D}"/>
                </a:ext>
              </a:extLst>
            </p:cNvPr>
            <p:cNvGrpSpPr/>
            <p:nvPr/>
          </p:nvGrpSpPr>
          <p:grpSpPr>
            <a:xfrm>
              <a:off x="1946729" y="1807616"/>
              <a:ext cx="2794381" cy="3947886"/>
              <a:chOff x="4918529" y="1398041"/>
              <a:chExt cx="2794381" cy="3947886"/>
            </a:xfrm>
          </p:grpSpPr>
          <p:pic>
            <p:nvPicPr>
              <p:cNvPr id="340" name="Picture 4">
                <a:extLst>
                  <a:ext uri="{FF2B5EF4-FFF2-40B4-BE49-F238E27FC236}">
                    <a16:creationId xmlns:a16="http://schemas.microsoft.com/office/drawing/2014/main" id="{C6C73E7D-6357-98FC-5252-11FC5DE25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08" t="21521" r="32730" b="21638"/>
              <a:stretch/>
            </p:blipFill>
            <p:spPr>
              <a:xfrm>
                <a:off x="4953667" y="1422486"/>
                <a:ext cx="2759243" cy="3898231"/>
              </a:xfrm>
              <a:prstGeom prst="rect">
                <a:avLst/>
              </a:prstGeom>
            </p:spPr>
          </p:pic>
          <p:grpSp>
            <p:nvGrpSpPr>
              <p:cNvPr id="341" name="Group 9">
                <a:extLst>
                  <a:ext uri="{FF2B5EF4-FFF2-40B4-BE49-F238E27FC236}">
                    <a16:creationId xmlns:a16="http://schemas.microsoft.com/office/drawing/2014/main" id="{A832C168-9300-DBAC-09D2-363EC4340222}"/>
                  </a:ext>
                </a:extLst>
              </p:cNvPr>
              <p:cNvGrpSpPr/>
              <p:nvPr/>
            </p:nvGrpSpPr>
            <p:grpSpPr>
              <a:xfrm>
                <a:off x="4918529" y="1398041"/>
                <a:ext cx="2772228" cy="3947886"/>
                <a:chOff x="5210629" y="1451429"/>
                <a:chExt cx="2772228" cy="3947886"/>
              </a:xfrm>
            </p:grpSpPr>
            <p:pic>
              <p:nvPicPr>
                <p:cNvPr id="342" name="Picture 5">
                  <a:extLst>
                    <a:ext uri="{FF2B5EF4-FFF2-40B4-BE49-F238E27FC236}">
                      <a16:creationId xmlns:a16="http://schemas.microsoft.com/office/drawing/2014/main" id="{9B85D700-1AFC-631A-C54D-C080FDB6F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90" t="21164" r="32930" b="21270"/>
                <a:stretch/>
              </p:blipFill>
              <p:spPr>
                <a:xfrm>
                  <a:off x="5210629" y="1451429"/>
                  <a:ext cx="2772228" cy="3947886"/>
                </a:xfrm>
                <a:prstGeom prst="rect">
                  <a:avLst/>
                </a:prstGeom>
              </p:spPr>
            </p:pic>
            <p:pic>
              <p:nvPicPr>
                <p:cNvPr id="343" name="Picture 8">
                  <a:extLst>
                    <a:ext uri="{FF2B5EF4-FFF2-40B4-BE49-F238E27FC236}">
                      <a16:creationId xmlns:a16="http://schemas.microsoft.com/office/drawing/2014/main" id="{1C475457-B789-7DDA-B032-0F21CB427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84" t="32169" r="47899" b="23174"/>
                <a:stretch/>
              </p:blipFill>
              <p:spPr>
                <a:xfrm>
                  <a:off x="5245767" y="2177596"/>
                  <a:ext cx="1074058" cy="306251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44" name="ZoneTexte 343">
            <a:extLst>
              <a:ext uri="{FF2B5EF4-FFF2-40B4-BE49-F238E27FC236}">
                <a16:creationId xmlns:a16="http://schemas.microsoft.com/office/drawing/2014/main" id="{9C267B86-9382-F587-8F85-C8BA962BB49B}"/>
              </a:ext>
            </a:extLst>
          </p:cNvPr>
          <p:cNvSpPr txBox="1"/>
          <p:nvPr/>
        </p:nvSpPr>
        <p:spPr>
          <a:xfrm>
            <a:off x="7945825" y="1570568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An </a:t>
            </a:r>
            <a:r>
              <a:rPr lang="fr-FR" b="1" dirty="0">
                <a:solidFill>
                  <a:schemeClr val="bg1"/>
                </a:solidFill>
              </a:rPr>
              <a:t>LLM</a:t>
            </a:r>
            <a:r>
              <a:rPr lang="fr-FR" dirty="0">
                <a:solidFill>
                  <a:schemeClr val="bg1"/>
                </a:solidFill>
              </a:rPr>
              <a:t> Capable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SuperComputer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3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A2611-71CE-4EFA-54BF-B9445A1D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 Best </a:t>
            </a:r>
            <a:r>
              <a:rPr lang="fr-FR" dirty="0" err="1"/>
              <a:t>kept</a:t>
            </a:r>
            <a:r>
              <a:rPr lang="fr-FR" dirty="0"/>
              <a:t> secret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AD07F-45B5-8ACA-B906-BC6100FF0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HPC &amp; AI/ML have </a:t>
            </a:r>
            <a:r>
              <a:rPr lang="fr-FR" dirty="0" err="1"/>
              <a:t>converged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endParaRPr lang="fr-FR" dirty="0"/>
          </a:p>
        </p:txBody>
      </p: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9CB6C535-95B7-0D37-7B52-BFF41E4D7C1D}"/>
              </a:ext>
            </a:extLst>
          </p:cNvPr>
          <p:cNvGrpSpPr/>
          <p:nvPr/>
        </p:nvGrpSpPr>
        <p:grpSpPr>
          <a:xfrm>
            <a:off x="316799" y="2087343"/>
            <a:ext cx="5463841" cy="2932889"/>
            <a:chOff x="316799" y="2087343"/>
            <a:chExt cx="5463841" cy="2932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9979B5A2-0961-EC2F-8737-9667029DA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4317" y="2762364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Groupe 215">
              <a:extLst>
                <a:ext uri="{FF2B5EF4-FFF2-40B4-BE49-F238E27FC236}">
                  <a16:creationId xmlns:a16="http://schemas.microsoft.com/office/drawing/2014/main" id="{D6E738D8-A984-A5B9-517D-2745B7CD43F8}"/>
                </a:ext>
              </a:extLst>
            </p:cNvPr>
            <p:cNvGrpSpPr/>
            <p:nvPr/>
          </p:nvGrpSpPr>
          <p:grpSpPr>
            <a:xfrm>
              <a:off x="2359982" y="2567829"/>
              <a:ext cx="2290206" cy="1552969"/>
              <a:chOff x="-4264262" y="2533649"/>
              <a:chExt cx="1293451" cy="877078"/>
            </a:xfrm>
          </p:grpSpPr>
          <p:grpSp>
            <p:nvGrpSpPr>
              <p:cNvPr id="217" name="Group 17">
                <a:extLst>
                  <a:ext uri="{FF2B5EF4-FFF2-40B4-BE49-F238E27FC236}">
                    <a16:creationId xmlns:a16="http://schemas.microsoft.com/office/drawing/2014/main" id="{F248B397-2328-28AD-AF3C-0972780E7571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63" name="Picture 4">
                  <a:extLst>
                    <a:ext uri="{FF2B5EF4-FFF2-40B4-BE49-F238E27FC236}">
                      <a16:creationId xmlns:a16="http://schemas.microsoft.com/office/drawing/2014/main" id="{80E0E5D5-C0AD-44B6-3F57-60FDB8DBE9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64" name="Group 9">
                  <a:extLst>
                    <a:ext uri="{FF2B5EF4-FFF2-40B4-BE49-F238E27FC236}">
                      <a16:creationId xmlns:a16="http://schemas.microsoft.com/office/drawing/2014/main" id="{A63374F6-57F9-5C78-D038-2B9945E78A6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65" name="Picture 5">
                    <a:extLst>
                      <a:ext uri="{FF2B5EF4-FFF2-40B4-BE49-F238E27FC236}">
                        <a16:creationId xmlns:a16="http://schemas.microsoft.com/office/drawing/2014/main" id="{B2E62333-FECC-A015-1CBA-CAC4D0B34D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66" name="Picture 8">
                    <a:extLst>
                      <a:ext uri="{FF2B5EF4-FFF2-40B4-BE49-F238E27FC236}">
                        <a16:creationId xmlns:a16="http://schemas.microsoft.com/office/drawing/2014/main" id="{2E22BFF9-B4B5-1FD1-E40C-841FCA7925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8" name="Group 17">
                <a:extLst>
                  <a:ext uri="{FF2B5EF4-FFF2-40B4-BE49-F238E27FC236}">
                    <a16:creationId xmlns:a16="http://schemas.microsoft.com/office/drawing/2014/main" id="{328A3C57-03E4-76B7-F617-2E722C54708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59" name="Picture 4">
                  <a:extLst>
                    <a:ext uri="{FF2B5EF4-FFF2-40B4-BE49-F238E27FC236}">
                      <a16:creationId xmlns:a16="http://schemas.microsoft.com/office/drawing/2014/main" id="{867827CA-7696-5B9E-90B7-EFE52843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60" name="Group 9">
                  <a:extLst>
                    <a:ext uri="{FF2B5EF4-FFF2-40B4-BE49-F238E27FC236}">
                      <a16:creationId xmlns:a16="http://schemas.microsoft.com/office/drawing/2014/main" id="{C45914FA-D366-36B2-A1F9-4F5CDAA2B77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61" name="Picture 5">
                    <a:extLst>
                      <a:ext uri="{FF2B5EF4-FFF2-40B4-BE49-F238E27FC236}">
                        <a16:creationId xmlns:a16="http://schemas.microsoft.com/office/drawing/2014/main" id="{31DC0AE6-0DBC-8C14-F3DD-01526512B9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62" name="Picture 8">
                    <a:extLst>
                      <a:ext uri="{FF2B5EF4-FFF2-40B4-BE49-F238E27FC236}">
                        <a16:creationId xmlns:a16="http://schemas.microsoft.com/office/drawing/2014/main" id="{AB790C10-5183-1C57-A930-B0C7B4F04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9" name="Group 17">
                <a:extLst>
                  <a:ext uri="{FF2B5EF4-FFF2-40B4-BE49-F238E27FC236}">
                    <a16:creationId xmlns:a16="http://schemas.microsoft.com/office/drawing/2014/main" id="{4A9CD827-9847-E1A0-0DE8-A4AA401B59F8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255" name="Picture 4">
                  <a:extLst>
                    <a:ext uri="{FF2B5EF4-FFF2-40B4-BE49-F238E27FC236}">
                      <a16:creationId xmlns:a16="http://schemas.microsoft.com/office/drawing/2014/main" id="{CC5FEA75-8B05-1D8D-9603-BF75D3529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56" name="Group 9">
                  <a:extLst>
                    <a:ext uri="{FF2B5EF4-FFF2-40B4-BE49-F238E27FC236}">
                      <a16:creationId xmlns:a16="http://schemas.microsoft.com/office/drawing/2014/main" id="{DE424FD2-70C5-6A31-6FDD-EA605AEF013A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257" name="Picture 5">
                    <a:extLst>
                      <a:ext uri="{FF2B5EF4-FFF2-40B4-BE49-F238E27FC236}">
                        <a16:creationId xmlns:a16="http://schemas.microsoft.com/office/drawing/2014/main" id="{6E696DA5-73F3-EAF6-E433-F9202F3B2C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258" name="Picture 8">
                    <a:extLst>
                      <a:ext uri="{FF2B5EF4-FFF2-40B4-BE49-F238E27FC236}">
                        <a16:creationId xmlns:a16="http://schemas.microsoft.com/office/drawing/2014/main" id="{7B427E29-383C-C19F-4D91-776C284C7A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0" name="Group 17">
                <a:extLst>
                  <a:ext uri="{FF2B5EF4-FFF2-40B4-BE49-F238E27FC236}">
                    <a16:creationId xmlns:a16="http://schemas.microsoft.com/office/drawing/2014/main" id="{819CBDD9-4AE4-255C-3C56-52FC328B364C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51" name="Picture 4">
                  <a:extLst>
                    <a:ext uri="{FF2B5EF4-FFF2-40B4-BE49-F238E27FC236}">
                      <a16:creationId xmlns:a16="http://schemas.microsoft.com/office/drawing/2014/main" id="{0CC481EA-2447-EB87-21D9-0D53207FFA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52" name="Group 9">
                  <a:extLst>
                    <a:ext uri="{FF2B5EF4-FFF2-40B4-BE49-F238E27FC236}">
                      <a16:creationId xmlns:a16="http://schemas.microsoft.com/office/drawing/2014/main" id="{D52670A2-FBF8-370F-847D-BF6002A5DAC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53" name="Picture 5">
                    <a:extLst>
                      <a:ext uri="{FF2B5EF4-FFF2-40B4-BE49-F238E27FC236}">
                        <a16:creationId xmlns:a16="http://schemas.microsoft.com/office/drawing/2014/main" id="{96F6F223-FCEA-6308-B740-C34031D89A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54" name="Picture 8">
                    <a:extLst>
                      <a:ext uri="{FF2B5EF4-FFF2-40B4-BE49-F238E27FC236}">
                        <a16:creationId xmlns:a16="http://schemas.microsoft.com/office/drawing/2014/main" id="{313CB258-6080-8F84-9878-F00A2B958C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1" name="Group 17">
                <a:extLst>
                  <a:ext uri="{FF2B5EF4-FFF2-40B4-BE49-F238E27FC236}">
                    <a16:creationId xmlns:a16="http://schemas.microsoft.com/office/drawing/2014/main" id="{00CEC0E7-9674-C10E-DA0F-247F30108243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47" name="Picture 4">
                  <a:extLst>
                    <a:ext uri="{FF2B5EF4-FFF2-40B4-BE49-F238E27FC236}">
                      <a16:creationId xmlns:a16="http://schemas.microsoft.com/office/drawing/2014/main" id="{12D9587A-2B8A-140F-45B2-2AD8DAAF5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48" name="Group 9">
                  <a:extLst>
                    <a:ext uri="{FF2B5EF4-FFF2-40B4-BE49-F238E27FC236}">
                      <a16:creationId xmlns:a16="http://schemas.microsoft.com/office/drawing/2014/main" id="{3DD7CF5F-957B-8CC4-34AC-A9C1E4B50EE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49" name="Picture 5">
                    <a:extLst>
                      <a:ext uri="{FF2B5EF4-FFF2-40B4-BE49-F238E27FC236}">
                        <a16:creationId xmlns:a16="http://schemas.microsoft.com/office/drawing/2014/main" id="{FEFCED8A-BBAE-C5E9-E611-95AA2B6FFC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50" name="Picture 8">
                    <a:extLst>
                      <a:ext uri="{FF2B5EF4-FFF2-40B4-BE49-F238E27FC236}">
                        <a16:creationId xmlns:a16="http://schemas.microsoft.com/office/drawing/2014/main" id="{C6D0FA5A-646A-29F1-C4FB-856C9F7DF0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2" name="Group 17">
                <a:extLst>
                  <a:ext uri="{FF2B5EF4-FFF2-40B4-BE49-F238E27FC236}">
                    <a16:creationId xmlns:a16="http://schemas.microsoft.com/office/drawing/2014/main" id="{968BF113-235B-AC66-3A6E-C8B3CA71FBDB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43" name="Picture 4">
                  <a:extLst>
                    <a:ext uri="{FF2B5EF4-FFF2-40B4-BE49-F238E27FC236}">
                      <a16:creationId xmlns:a16="http://schemas.microsoft.com/office/drawing/2014/main" id="{6018962C-5478-7443-0F08-4A3974D7A7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44" name="Group 9">
                  <a:extLst>
                    <a:ext uri="{FF2B5EF4-FFF2-40B4-BE49-F238E27FC236}">
                      <a16:creationId xmlns:a16="http://schemas.microsoft.com/office/drawing/2014/main" id="{38511AC8-3284-66D6-0C61-75FF474B263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45" name="Picture 5">
                    <a:extLst>
                      <a:ext uri="{FF2B5EF4-FFF2-40B4-BE49-F238E27FC236}">
                        <a16:creationId xmlns:a16="http://schemas.microsoft.com/office/drawing/2014/main" id="{8F1B0EBD-03C3-0DA1-3F83-9800C28C9A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46" name="Picture 8">
                    <a:extLst>
                      <a:ext uri="{FF2B5EF4-FFF2-40B4-BE49-F238E27FC236}">
                        <a16:creationId xmlns:a16="http://schemas.microsoft.com/office/drawing/2014/main" id="{BAA56CA1-B21F-D1FE-F1DB-E6CB55047B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3" name="Group 17">
                <a:extLst>
                  <a:ext uri="{FF2B5EF4-FFF2-40B4-BE49-F238E27FC236}">
                    <a16:creationId xmlns:a16="http://schemas.microsoft.com/office/drawing/2014/main" id="{44741890-7FF4-840F-0A6B-D0A9DDFE4304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39" name="Picture 4">
                  <a:extLst>
                    <a:ext uri="{FF2B5EF4-FFF2-40B4-BE49-F238E27FC236}">
                      <a16:creationId xmlns:a16="http://schemas.microsoft.com/office/drawing/2014/main" id="{44449D4F-EC7C-29C6-8E45-4475E260E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40" name="Group 9">
                  <a:extLst>
                    <a:ext uri="{FF2B5EF4-FFF2-40B4-BE49-F238E27FC236}">
                      <a16:creationId xmlns:a16="http://schemas.microsoft.com/office/drawing/2014/main" id="{6C92DA6B-29F9-599B-3984-312A658B7EE7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41" name="Picture 5">
                    <a:extLst>
                      <a:ext uri="{FF2B5EF4-FFF2-40B4-BE49-F238E27FC236}">
                        <a16:creationId xmlns:a16="http://schemas.microsoft.com/office/drawing/2014/main" id="{4826A0AA-971B-42CE-CA0E-3558EE4086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42" name="Picture 8">
                    <a:extLst>
                      <a:ext uri="{FF2B5EF4-FFF2-40B4-BE49-F238E27FC236}">
                        <a16:creationId xmlns:a16="http://schemas.microsoft.com/office/drawing/2014/main" id="{AB715B88-8B0A-6D20-EE63-66B4C91C86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4" name="Group 17">
                <a:extLst>
                  <a:ext uri="{FF2B5EF4-FFF2-40B4-BE49-F238E27FC236}">
                    <a16:creationId xmlns:a16="http://schemas.microsoft.com/office/drawing/2014/main" id="{65C39D54-DDFA-B2A4-E3B1-2442E77CA5ED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35" name="Picture 4">
                  <a:extLst>
                    <a:ext uri="{FF2B5EF4-FFF2-40B4-BE49-F238E27FC236}">
                      <a16:creationId xmlns:a16="http://schemas.microsoft.com/office/drawing/2014/main" id="{BA786D8C-6200-4450-3F3E-CC8B48D369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36" name="Group 9">
                  <a:extLst>
                    <a:ext uri="{FF2B5EF4-FFF2-40B4-BE49-F238E27FC236}">
                      <a16:creationId xmlns:a16="http://schemas.microsoft.com/office/drawing/2014/main" id="{20871680-F49D-0A6C-A465-B7ADBFA3023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37" name="Picture 5">
                    <a:extLst>
                      <a:ext uri="{FF2B5EF4-FFF2-40B4-BE49-F238E27FC236}">
                        <a16:creationId xmlns:a16="http://schemas.microsoft.com/office/drawing/2014/main" id="{3060C6DE-A03F-E4CC-21FC-C2E73D589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38" name="Picture 8">
                    <a:extLst>
                      <a:ext uri="{FF2B5EF4-FFF2-40B4-BE49-F238E27FC236}">
                        <a16:creationId xmlns:a16="http://schemas.microsoft.com/office/drawing/2014/main" id="{284572E6-F198-3DB7-D076-FD169E1A5A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5" name="Group 17">
                <a:extLst>
                  <a:ext uri="{FF2B5EF4-FFF2-40B4-BE49-F238E27FC236}">
                    <a16:creationId xmlns:a16="http://schemas.microsoft.com/office/drawing/2014/main" id="{61BCD80A-E72A-581E-F2D9-9CCC7386D0E5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31" name="Picture 4">
                  <a:extLst>
                    <a:ext uri="{FF2B5EF4-FFF2-40B4-BE49-F238E27FC236}">
                      <a16:creationId xmlns:a16="http://schemas.microsoft.com/office/drawing/2014/main" id="{A6F15563-7554-5BE0-C2D5-5E90F7C105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32" name="Group 9">
                  <a:extLst>
                    <a:ext uri="{FF2B5EF4-FFF2-40B4-BE49-F238E27FC236}">
                      <a16:creationId xmlns:a16="http://schemas.microsoft.com/office/drawing/2014/main" id="{D2EB3B5A-CA81-EEB0-96D1-3BA0D14877C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33" name="Picture 5">
                    <a:extLst>
                      <a:ext uri="{FF2B5EF4-FFF2-40B4-BE49-F238E27FC236}">
                        <a16:creationId xmlns:a16="http://schemas.microsoft.com/office/drawing/2014/main" id="{042CEF19-5AA4-E718-3604-13EFA06C66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34" name="Picture 8">
                    <a:extLst>
                      <a:ext uri="{FF2B5EF4-FFF2-40B4-BE49-F238E27FC236}">
                        <a16:creationId xmlns:a16="http://schemas.microsoft.com/office/drawing/2014/main" id="{E9CC2DFB-0D83-A377-B366-0B01EBB44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6" name="Group 17">
                <a:extLst>
                  <a:ext uri="{FF2B5EF4-FFF2-40B4-BE49-F238E27FC236}">
                    <a16:creationId xmlns:a16="http://schemas.microsoft.com/office/drawing/2014/main" id="{DBFBA226-B762-CAE0-C8FB-290010B5424F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27" name="Picture 4">
                  <a:extLst>
                    <a:ext uri="{FF2B5EF4-FFF2-40B4-BE49-F238E27FC236}">
                      <a16:creationId xmlns:a16="http://schemas.microsoft.com/office/drawing/2014/main" id="{374F9055-9A47-C218-CD65-BE402961B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28" name="Group 9">
                  <a:extLst>
                    <a:ext uri="{FF2B5EF4-FFF2-40B4-BE49-F238E27FC236}">
                      <a16:creationId xmlns:a16="http://schemas.microsoft.com/office/drawing/2014/main" id="{0C41FDAA-1B88-E2AC-F89D-380A744ADC9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29" name="Picture 5">
                    <a:extLst>
                      <a:ext uri="{FF2B5EF4-FFF2-40B4-BE49-F238E27FC236}">
                        <a16:creationId xmlns:a16="http://schemas.microsoft.com/office/drawing/2014/main" id="{5A636D44-031B-1836-4FC2-A7200E49FB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30" name="Picture 8">
                    <a:extLst>
                      <a:ext uri="{FF2B5EF4-FFF2-40B4-BE49-F238E27FC236}">
                        <a16:creationId xmlns:a16="http://schemas.microsoft.com/office/drawing/2014/main" id="{AEDD358B-E587-9149-B56E-E2EACBFF96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70C5CB5E-0048-C8B3-3C92-586270C90007}"/>
                </a:ext>
              </a:extLst>
            </p:cNvPr>
            <p:cNvGrpSpPr/>
            <p:nvPr/>
          </p:nvGrpSpPr>
          <p:grpSpPr>
            <a:xfrm>
              <a:off x="1850032" y="2793362"/>
              <a:ext cx="2290206" cy="1552969"/>
              <a:chOff x="-4264262" y="2533649"/>
              <a:chExt cx="1293451" cy="877078"/>
            </a:xfrm>
          </p:grpSpPr>
          <p:grpSp>
            <p:nvGrpSpPr>
              <p:cNvPr id="115" name="Group 17">
                <a:extLst>
                  <a:ext uri="{FF2B5EF4-FFF2-40B4-BE49-F238E27FC236}">
                    <a16:creationId xmlns:a16="http://schemas.microsoft.com/office/drawing/2014/main" id="{EB6D7F88-0A94-66C1-5CB2-1CBD2BAE260B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61" name="Picture 4">
                  <a:extLst>
                    <a:ext uri="{FF2B5EF4-FFF2-40B4-BE49-F238E27FC236}">
                      <a16:creationId xmlns:a16="http://schemas.microsoft.com/office/drawing/2014/main" id="{C9618A21-72FE-625D-70E0-4D10069FA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62" name="Group 9">
                  <a:extLst>
                    <a:ext uri="{FF2B5EF4-FFF2-40B4-BE49-F238E27FC236}">
                      <a16:creationId xmlns:a16="http://schemas.microsoft.com/office/drawing/2014/main" id="{F9820BAA-06FC-FF8A-AF97-85F93937935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63" name="Picture 5">
                    <a:extLst>
                      <a:ext uri="{FF2B5EF4-FFF2-40B4-BE49-F238E27FC236}">
                        <a16:creationId xmlns:a16="http://schemas.microsoft.com/office/drawing/2014/main" id="{EBDF7EB8-5240-BC31-FA73-673BC7E88E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64" name="Picture 8">
                    <a:extLst>
                      <a:ext uri="{FF2B5EF4-FFF2-40B4-BE49-F238E27FC236}">
                        <a16:creationId xmlns:a16="http://schemas.microsoft.com/office/drawing/2014/main" id="{EBCDEFDD-4761-D91D-F28F-2A3765DE3A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6" name="Group 17">
                <a:extLst>
                  <a:ext uri="{FF2B5EF4-FFF2-40B4-BE49-F238E27FC236}">
                    <a16:creationId xmlns:a16="http://schemas.microsoft.com/office/drawing/2014/main" id="{BCA186EB-D79A-442E-770F-3BFDBD9C085F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57" name="Picture 4">
                  <a:extLst>
                    <a:ext uri="{FF2B5EF4-FFF2-40B4-BE49-F238E27FC236}">
                      <a16:creationId xmlns:a16="http://schemas.microsoft.com/office/drawing/2014/main" id="{F62FA41A-9E25-55A0-BCCD-9B9693AB6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58" name="Group 9">
                  <a:extLst>
                    <a:ext uri="{FF2B5EF4-FFF2-40B4-BE49-F238E27FC236}">
                      <a16:creationId xmlns:a16="http://schemas.microsoft.com/office/drawing/2014/main" id="{31698EB3-CD1C-26BB-2776-8B7899F2C52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59" name="Picture 5">
                    <a:extLst>
                      <a:ext uri="{FF2B5EF4-FFF2-40B4-BE49-F238E27FC236}">
                        <a16:creationId xmlns:a16="http://schemas.microsoft.com/office/drawing/2014/main" id="{0D13FCFF-32F6-1925-DC52-A1793A73DD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60" name="Picture 8">
                    <a:extLst>
                      <a:ext uri="{FF2B5EF4-FFF2-40B4-BE49-F238E27FC236}">
                        <a16:creationId xmlns:a16="http://schemas.microsoft.com/office/drawing/2014/main" id="{85F3D192-9655-4A06-20B6-3DB5484E5E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7" name="Group 17">
                <a:extLst>
                  <a:ext uri="{FF2B5EF4-FFF2-40B4-BE49-F238E27FC236}">
                    <a16:creationId xmlns:a16="http://schemas.microsoft.com/office/drawing/2014/main" id="{9F164E50-0D11-BADC-A566-BD05CF24F85A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53" name="Picture 4">
                  <a:extLst>
                    <a:ext uri="{FF2B5EF4-FFF2-40B4-BE49-F238E27FC236}">
                      <a16:creationId xmlns:a16="http://schemas.microsoft.com/office/drawing/2014/main" id="{7CFCE96C-BC05-B428-16E6-8F6CBA208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54" name="Group 9">
                  <a:extLst>
                    <a:ext uri="{FF2B5EF4-FFF2-40B4-BE49-F238E27FC236}">
                      <a16:creationId xmlns:a16="http://schemas.microsoft.com/office/drawing/2014/main" id="{0A47AEBE-0FDB-D086-B161-3EEC1BF15B9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55" name="Picture 5">
                    <a:extLst>
                      <a:ext uri="{FF2B5EF4-FFF2-40B4-BE49-F238E27FC236}">
                        <a16:creationId xmlns:a16="http://schemas.microsoft.com/office/drawing/2014/main" id="{6D933E35-8B75-0126-7763-4FA3A8F314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8">
                    <a:extLst>
                      <a:ext uri="{FF2B5EF4-FFF2-40B4-BE49-F238E27FC236}">
                        <a16:creationId xmlns:a16="http://schemas.microsoft.com/office/drawing/2014/main" id="{5908F27B-7CFF-492F-4AE6-C4B5CCCF4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8" name="Group 17">
                <a:extLst>
                  <a:ext uri="{FF2B5EF4-FFF2-40B4-BE49-F238E27FC236}">
                    <a16:creationId xmlns:a16="http://schemas.microsoft.com/office/drawing/2014/main" id="{DA7FD339-8DAF-AAD6-4A8C-19E7F6027696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49" name="Picture 4">
                  <a:extLst>
                    <a:ext uri="{FF2B5EF4-FFF2-40B4-BE49-F238E27FC236}">
                      <a16:creationId xmlns:a16="http://schemas.microsoft.com/office/drawing/2014/main" id="{262EF128-5B29-ABEE-F5A7-81557EEF4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50" name="Group 9">
                  <a:extLst>
                    <a:ext uri="{FF2B5EF4-FFF2-40B4-BE49-F238E27FC236}">
                      <a16:creationId xmlns:a16="http://schemas.microsoft.com/office/drawing/2014/main" id="{126FD7A5-BF42-F77B-659C-343FAF15D52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51" name="Picture 5">
                    <a:extLst>
                      <a:ext uri="{FF2B5EF4-FFF2-40B4-BE49-F238E27FC236}">
                        <a16:creationId xmlns:a16="http://schemas.microsoft.com/office/drawing/2014/main" id="{D88D2612-C1BD-9DE8-B04E-525C85E95F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8">
                    <a:extLst>
                      <a:ext uri="{FF2B5EF4-FFF2-40B4-BE49-F238E27FC236}">
                        <a16:creationId xmlns:a16="http://schemas.microsoft.com/office/drawing/2014/main" id="{0BC0D1EA-37F1-9648-F980-8D47D410C8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9" name="Group 17">
                <a:extLst>
                  <a:ext uri="{FF2B5EF4-FFF2-40B4-BE49-F238E27FC236}">
                    <a16:creationId xmlns:a16="http://schemas.microsoft.com/office/drawing/2014/main" id="{B8200364-395B-32A7-2D04-0BB0077E45B2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45" name="Picture 4">
                  <a:extLst>
                    <a:ext uri="{FF2B5EF4-FFF2-40B4-BE49-F238E27FC236}">
                      <a16:creationId xmlns:a16="http://schemas.microsoft.com/office/drawing/2014/main" id="{C32F6919-82B9-EFE4-11F1-0ED1E45F56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46" name="Group 9">
                  <a:extLst>
                    <a:ext uri="{FF2B5EF4-FFF2-40B4-BE49-F238E27FC236}">
                      <a16:creationId xmlns:a16="http://schemas.microsoft.com/office/drawing/2014/main" id="{9C2F2B08-91B2-1B67-5E6A-EF19A73BC5A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47" name="Picture 5">
                    <a:extLst>
                      <a:ext uri="{FF2B5EF4-FFF2-40B4-BE49-F238E27FC236}">
                        <a16:creationId xmlns:a16="http://schemas.microsoft.com/office/drawing/2014/main" id="{4C7F3746-AD8C-5FF0-9014-03CC60772B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8">
                    <a:extLst>
                      <a:ext uri="{FF2B5EF4-FFF2-40B4-BE49-F238E27FC236}">
                        <a16:creationId xmlns:a16="http://schemas.microsoft.com/office/drawing/2014/main" id="{9058149C-A26B-F28B-1B30-06D171529D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0" name="Group 17">
                <a:extLst>
                  <a:ext uri="{FF2B5EF4-FFF2-40B4-BE49-F238E27FC236}">
                    <a16:creationId xmlns:a16="http://schemas.microsoft.com/office/drawing/2014/main" id="{21132552-6B5C-AEEE-1F6E-BB4CCA753A04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41" name="Picture 4">
                  <a:extLst>
                    <a:ext uri="{FF2B5EF4-FFF2-40B4-BE49-F238E27FC236}">
                      <a16:creationId xmlns:a16="http://schemas.microsoft.com/office/drawing/2014/main" id="{CE7796CB-ED60-1320-0BD7-0FED52BA6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42" name="Group 9">
                  <a:extLst>
                    <a:ext uri="{FF2B5EF4-FFF2-40B4-BE49-F238E27FC236}">
                      <a16:creationId xmlns:a16="http://schemas.microsoft.com/office/drawing/2014/main" id="{1B95F087-84B1-782C-86EC-1906F05A66E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43" name="Picture 5">
                    <a:extLst>
                      <a:ext uri="{FF2B5EF4-FFF2-40B4-BE49-F238E27FC236}">
                        <a16:creationId xmlns:a16="http://schemas.microsoft.com/office/drawing/2014/main" id="{568B335A-EA71-7A56-0EE7-F4BEEA113B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4" name="Picture 8">
                    <a:extLst>
                      <a:ext uri="{FF2B5EF4-FFF2-40B4-BE49-F238E27FC236}">
                        <a16:creationId xmlns:a16="http://schemas.microsoft.com/office/drawing/2014/main" id="{5BDFECE1-3B71-62BA-75A7-35439893E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1" name="Group 17">
                <a:extLst>
                  <a:ext uri="{FF2B5EF4-FFF2-40B4-BE49-F238E27FC236}">
                    <a16:creationId xmlns:a16="http://schemas.microsoft.com/office/drawing/2014/main" id="{7617A509-E9BC-4911-295E-AEBE8F7C8C60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37" name="Picture 4">
                  <a:extLst>
                    <a:ext uri="{FF2B5EF4-FFF2-40B4-BE49-F238E27FC236}">
                      <a16:creationId xmlns:a16="http://schemas.microsoft.com/office/drawing/2014/main" id="{B6BB7A35-751D-0D8D-56E2-056BCF29A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38" name="Group 9">
                  <a:extLst>
                    <a:ext uri="{FF2B5EF4-FFF2-40B4-BE49-F238E27FC236}">
                      <a16:creationId xmlns:a16="http://schemas.microsoft.com/office/drawing/2014/main" id="{884797BA-8DA2-F728-74AC-92F40470DAE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9" name="Picture 5">
                    <a:extLst>
                      <a:ext uri="{FF2B5EF4-FFF2-40B4-BE49-F238E27FC236}">
                        <a16:creationId xmlns:a16="http://schemas.microsoft.com/office/drawing/2014/main" id="{DE423893-D5FE-2774-BE79-0A1A3D6B16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0" name="Picture 8">
                    <a:extLst>
                      <a:ext uri="{FF2B5EF4-FFF2-40B4-BE49-F238E27FC236}">
                        <a16:creationId xmlns:a16="http://schemas.microsoft.com/office/drawing/2014/main" id="{E5BB2B66-BE80-1808-ADE0-E39617CA8B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2" name="Group 17">
                <a:extLst>
                  <a:ext uri="{FF2B5EF4-FFF2-40B4-BE49-F238E27FC236}">
                    <a16:creationId xmlns:a16="http://schemas.microsoft.com/office/drawing/2014/main" id="{34D41FF1-B06B-B0B6-EF4A-CC5ECE88A4EB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33" name="Picture 4">
                  <a:extLst>
                    <a:ext uri="{FF2B5EF4-FFF2-40B4-BE49-F238E27FC236}">
                      <a16:creationId xmlns:a16="http://schemas.microsoft.com/office/drawing/2014/main" id="{C2DAC83D-E861-2CF5-5642-E1ABA7D22B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34" name="Group 9">
                  <a:extLst>
                    <a:ext uri="{FF2B5EF4-FFF2-40B4-BE49-F238E27FC236}">
                      <a16:creationId xmlns:a16="http://schemas.microsoft.com/office/drawing/2014/main" id="{67AB15E1-411B-9AD3-7F01-E772F49D8E6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5" name="Picture 5">
                    <a:extLst>
                      <a:ext uri="{FF2B5EF4-FFF2-40B4-BE49-F238E27FC236}">
                        <a16:creationId xmlns:a16="http://schemas.microsoft.com/office/drawing/2014/main" id="{13FAB993-EC80-8A6A-25D4-0B928E540D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8">
                    <a:extLst>
                      <a:ext uri="{FF2B5EF4-FFF2-40B4-BE49-F238E27FC236}">
                        <a16:creationId xmlns:a16="http://schemas.microsoft.com/office/drawing/2014/main" id="{92156974-949C-4CB6-B932-C175B24D0F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3" name="Group 17">
                <a:extLst>
                  <a:ext uri="{FF2B5EF4-FFF2-40B4-BE49-F238E27FC236}">
                    <a16:creationId xmlns:a16="http://schemas.microsoft.com/office/drawing/2014/main" id="{2911EE1F-8235-10FF-3998-FB61BFA1B716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29" name="Picture 4">
                  <a:extLst>
                    <a:ext uri="{FF2B5EF4-FFF2-40B4-BE49-F238E27FC236}">
                      <a16:creationId xmlns:a16="http://schemas.microsoft.com/office/drawing/2014/main" id="{2CCAAA59-67EE-F5AC-AADD-2372A4E44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30" name="Group 9">
                  <a:extLst>
                    <a:ext uri="{FF2B5EF4-FFF2-40B4-BE49-F238E27FC236}">
                      <a16:creationId xmlns:a16="http://schemas.microsoft.com/office/drawing/2014/main" id="{FED490DF-D726-3954-02B5-84FF38D5A68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1" name="Picture 5">
                    <a:extLst>
                      <a:ext uri="{FF2B5EF4-FFF2-40B4-BE49-F238E27FC236}">
                        <a16:creationId xmlns:a16="http://schemas.microsoft.com/office/drawing/2014/main" id="{24343F79-EDF7-81B6-E825-6AA922C658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8">
                    <a:extLst>
                      <a:ext uri="{FF2B5EF4-FFF2-40B4-BE49-F238E27FC236}">
                        <a16:creationId xmlns:a16="http://schemas.microsoft.com/office/drawing/2014/main" id="{A3C04C54-E93B-5429-6EDE-4B1CD2267D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4" name="Group 17">
                <a:extLst>
                  <a:ext uri="{FF2B5EF4-FFF2-40B4-BE49-F238E27FC236}">
                    <a16:creationId xmlns:a16="http://schemas.microsoft.com/office/drawing/2014/main" id="{A9262C1E-E536-10C0-97EE-D6E8DEDF10A0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25" name="Picture 4">
                  <a:extLst>
                    <a:ext uri="{FF2B5EF4-FFF2-40B4-BE49-F238E27FC236}">
                      <a16:creationId xmlns:a16="http://schemas.microsoft.com/office/drawing/2014/main" id="{494681DB-C126-623D-0F1F-B67B6F0981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26" name="Group 9">
                  <a:extLst>
                    <a:ext uri="{FF2B5EF4-FFF2-40B4-BE49-F238E27FC236}">
                      <a16:creationId xmlns:a16="http://schemas.microsoft.com/office/drawing/2014/main" id="{76BB5D2E-CC48-6F23-E41C-3963412ADE7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27" name="Picture 5">
                    <a:extLst>
                      <a:ext uri="{FF2B5EF4-FFF2-40B4-BE49-F238E27FC236}">
                        <a16:creationId xmlns:a16="http://schemas.microsoft.com/office/drawing/2014/main" id="{AF2BFC9B-9286-AEB1-8B7A-1170FC5142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8">
                    <a:extLst>
                      <a:ext uri="{FF2B5EF4-FFF2-40B4-BE49-F238E27FC236}">
                        <a16:creationId xmlns:a16="http://schemas.microsoft.com/office/drawing/2014/main" id="{963A290B-1122-203A-54D4-C7E7CE800D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70945460-7505-89FC-7182-AB210CC53213}"/>
                </a:ext>
              </a:extLst>
            </p:cNvPr>
            <p:cNvGrpSpPr/>
            <p:nvPr/>
          </p:nvGrpSpPr>
          <p:grpSpPr>
            <a:xfrm>
              <a:off x="1343133" y="3020933"/>
              <a:ext cx="2290206" cy="1552969"/>
              <a:chOff x="-4264262" y="2533649"/>
              <a:chExt cx="1293451" cy="877078"/>
            </a:xfrm>
          </p:grpSpPr>
          <p:grpSp>
            <p:nvGrpSpPr>
              <p:cNvPr id="166" name="Group 17">
                <a:extLst>
                  <a:ext uri="{FF2B5EF4-FFF2-40B4-BE49-F238E27FC236}">
                    <a16:creationId xmlns:a16="http://schemas.microsoft.com/office/drawing/2014/main" id="{AF130AC2-2518-0E3B-9345-D12429BB64B3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12" name="Picture 4">
                  <a:extLst>
                    <a:ext uri="{FF2B5EF4-FFF2-40B4-BE49-F238E27FC236}">
                      <a16:creationId xmlns:a16="http://schemas.microsoft.com/office/drawing/2014/main" id="{9CDF8D6F-7B14-F6C6-6763-262648B964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13" name="Group 9">
                  <a:extLst>
                    <a:ext uri="{FF2B5EF4-FFF2-40B4-BE49-F238E27FC236}">
                      <a16:creationId xmlns:a16="http://schemas.microsoft.com/office/drawing/2014/main" id="{209619B2-34FE-897C-25BC-AAB2866EAEF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14" name="Picture 5">
                    <a:extLst>
                      <a:ext uri="{FF2B5EF4-FFF2-40B4-BE49-F238E27FC236}">
                        <a16:creationId xmlns:a16="http://schemas.microsoft.com/office/drawing/2014/main" id="{1E2BBB36-68DA-0B9D-5EEF-960B7EB962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15" name="Picture 8">
                    <a:extLst>
                      <a:ext uri="{FF2B5EF4-FFF2-40B4-BE49-F238E27FC236}">
                        <a16:creationId xmlns:a16="http://schemas.microsoft.com/office/drawing/2014/main" id="{270242DB-B3E1-2811-07B3-043250B56A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7" name="Group 17">
                <a:extLst>
                  <a:ext uri="{FF2B5EF4-FFF2-40B4-BE49-F238E27FC236}">
                    <a16:creationId xmlns:a16="http://schemas.microsoft.com/office/drawing/2014/main" id="{86302AF4-61A0-FD7F-C160-1A101B8E3244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08" name="Picture 4">
                  <a:extLst>
                    <a:ext uri="{FF2B5EF4-FFF2-40B4-BE49-F238E27FC236}">
                      <a16:creationId xmlns:a16="http://schemas.microsoft.com/office/drawing/2014/main" id="{1BFEF524-65EA-575A-7A92-8211A99450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09" name="Group 9">
                  <a:extLst>
                    <a:ext uri="{FF2B5EF4-FFF2-40B4-BE49-F238E27FC236}">
                      <a16:creationId xmlns:a16="http://schemas.microsoft.com/office/drawing/2014/main" id="{1EDAEC1C-42CB-293E-57D4-908C9BBF9F2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10" name="Picture 5">
                    <a:extLst>
                      <a:ext uri="{FF2B5EF4-FFF2-40B4-BE49-F238E27FC236}">
                        <a16:creationId xmlns:a16="http://schemas.microsoft.com/office/drawing/2014/main" id="{26238079-976F-A92B-207B-7BC2512BFD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11" name="Picture 8">
                    <a:extLst>
                      <a:ext uri="{FF2B5EF4-FFF2-40B4-BE49-F238E27FC236}">
                        <a16:creationId xmlns:a16="http://schemas.microsoft.com/office/drawing/2014/main" id="{85EF0B18-A75A-0AFF-8618-0A1921C3AE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8" name="Group 17">
                <a:extLst>
                  <a:ext uri="{FF2B5EF4-FFF2-40B4-BE49-F238E27FC236}">
                    <a16:creationId xmlns:a16="http://schemas.microsoft.com/office/drawing/2014/main" id="{FBF2E873-45E4-1843-086F-84624A5B49F1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04" name="Picture 4">
                  <a:extLst>
                    <a:ext uri="{FF2B5EF4-FFF2-40B4-BE49-F238E27FC236}">
                      <a16:creationId xmlns:a16="http://schemas.microsoft.com/office/drawing/2014/main" id="{051493AB-56E8-4ACE-BCBF-60C300F9AC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05" name="Group 9">
                  <a:extLst>
                    <a:ext uri="{FF2B5EF4-FFF2-40B4-BE49-F238E27FC236}">
                      <a16:creationId xmlns:a16="http://schemas.microsoft.com/office/drawing/2014/main" id="{DA306540-96C0-9462-97F9-B4624BD0FFF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06" name="Picture 5">
                    <a:extLst>
                      <a:ext uri="{FF2B5EF4-FFF2-40B4-BE49-F238E27FC236}">
                        <a16:creationId xmlns:a16="http://schemas.microsoft.com/office/drawing/2014/main" id="{735C63C0-DD69-2A51-6382-3DC0F1DF61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07" name="Picture 8">
                    <a:extLst>
                      <a:ext uri="{FF2B5EF4-FFF2-40B4-BE49-F238E27FC236}">
                        <a16:creationId xmlns:a16="http://schemas.microsoft.com/office/drawing/2014/main" id="{2ADDD29B-0EFA-9AD7-577B-49C1E81BC8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9" name="Group 17">
                <a:extLst>
                  <a:ext uri="{FF2B5EF4-FFF2-40B4-BE49-F238E27FC236}">
                    <a16:creationId xmlns:a16="http://schemas.microsoft.com/office/drawing/2014/main" id="{D22633B2-071F-93AE-FD92-B30AF19F30B8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00" name="Picture 4">
                  <a:extLst>
                    <a:ext uri="{FF2B5EF4-FFF2-40B4-BE49-F238E27FC236}">
                      <a16:creationId xmlns:a16="http://schemas.microsoft.com/office/drawing/2014/main" id="{08B980C8-B473-B84F-6E2B-239D24A70A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01" name="Group 9">
                  <a:extLst>
                    <a:ext uri="{FF2B5EF4-FFF2-40B4-BE49-F238E27FC236}">
                      <a16:creationId xmlns:a16="http://schemas.microsoft.com/office/drawing/2014/main" id="{5F2E123E-A1EC-4919-4A68-A27216264DE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02" name="Picture 5">
                    <a:extLst>
                      <a:ext uri="{FF2B5EF4-FFF2-40B4-BE49-F238E27FC236}">
                        <a16:creationId xmlns:a16="http://schemas.microsoft.com/office/drawing/2014/main" id="{AA5F0FCA-CF77-3AE6-1DC1-0433771234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8">
                    <a:extLst>
                      <a:ext uri="{FF2B5EF4-FFF2-40B4-BE49-F238E27FC236}">
                        <a16:creationId xmlns:a16="http://schemas.microsoft.com/office/drawing/2014/main" id="{7F3779F2-1673-5A1E-FDA7-3AA98D4273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0" name="Group 17">
                <a:extLst>
                  <a:ext uri="{FF2B5EF4-FFF2-40B4-BE49-F238E27FC236}">
                    <a16:creationId xmlns:a16="http://schemas.microsoft.com/office/drawing/2014/main" id="{96578933-2EB6-F2C9-BEBE-FAD272C7A4CD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96" name="Picture 4">
                  <a:extLst>
                    <a:ext uri="{FF2B5EF4-FFF2-40B4-BE49-F238E27FC236}">
                      <a16:creationId xmlns:a16="http://schemas.microsoft.com/office/drawing/2014/main" id="{1DADB1E5-B0DF-45A5-6011-A2BEFAFB0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97" name="Group 9">
                  <a:extLst>
                    <a:ext uri="{FF2B5EF4-FFF2-40B4-BE49-F238E27FC236}">
                      <a16:creationId xmlns:a16="http://schemas.microsoft.com/office/drawing/2014/main" id="{19D41DE5-08A9-DFD7-360E-6463A22FD63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98" name="Picture 5">
                    <a:extLst>
                      <a:ext uri="{FF2B5EF4-FFF2-40B4-BE49-F238E27FC236}">
                        <a16:creationId xmlns:a16="http://schemas.microsoft.com/office/drawing/2014/main" id="{94A6E331-76D5-F537-6CDA-10A948D873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9" name="Picture 8">
                    <a:extLst>
                      <a:ext uri="{FF2B5EF4-FFF2-40B4-BE49-F238E27FC236}">
                        <a16:creationId xmlns:a16="http://schemas.microsoft.com/office/drawing/2014/main" id="{0A4A2989-5249-7002-04C2-2341716CBA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">
                <a:extLst>
                  <a:ext uri="{FF2B5EF4-FFF2-40B4-BE49-F238E27FC236}">
                    <a16:creationId xmlns:a16="http://schemas.microsoft.com/office/drawing/2014/main" id="{66CC24E0-6E26-CD22-BB58-6E9A776615B9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92" name="Picture 4">
                  <a:extLst>
                    <a:ext uri="{FF2B5EF4-FFF2-40B4-BE49-F238E27FC236}">
                      <a16:creationId xmlns:a16="http://schemas.microsoft.com/office/drawing/2014/main" id="{14765DCA-41FA-278A-747B-160D03FD17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93" name="Group 9">
                  <a:extLst>
                    <a:ext uri="{FF2B5EF4-FFF2-40B4-BE49-F238E27FC236}">
                      <a16:creationId xmlns:a16="http://schemas.microsoft.com/office/drawing/2014/main" id="{C8ED8A96-0A85-203B-13D3-E95F2A13A9E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94" name="Picture 5">
                    <a:extLst>
                      <a:ext uri="{FF2B5EF4-FFF2-40B4-BE49-F238E27FC236}">
                        <a16:creationId xmlns:a16="http://schemas.microsoft.com/office/drawing/2014/main" id="{1766C130-DE41-5100-0BBF-83EEAC7D05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8">
                    <a:extLst>
                      <a:ext uri="{FF2B5EF4-FFF2-40B4-BE49-F238E27FC236}">
                        <a16:creationId xmlns:a16="http://schemas.microsoft.com/office/drawing/2014/main" id="{B86EA756-125F-2E24-11D3-6FB8D284DC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2" name="Group 17">
                <a:extLst>
                  <a:ext uri="{FF2B5EF4-FFF2-40B4-BE49-F238E27FC236}">
                    <a16:creationId xmlns:a16="http://schemas.microsoft.com/office/drawing/2014/main" id="{D9D50681-35F8-4D3A-EC3B-BDF989CADC0B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88" name="Picture 4">
                  <a:extLst>
                    <a:ext uri="{FF2B5EF4-FFF2-40B4-BE49-F238E27FC236}">
                      <a16:creationId xmlns:a16="http://schemas.microsoft.com/office/drawing/2014/main" id="{7D83CEC9-CA68-CD83-8BF1-2E1000CD2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89" name="Group 9">
                  <a:extLst>
                    <a:ext uri="{FF2B5EF4-FFF2-40B4-BE49-F238E27FC236}">
                      <a16:creationId xmlns:a16="http://schemas.microsoft.com/office/drawing/2014/main" id="{C1AD97E4-239F-03CD-CE3D-BAB0AE12FA3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90" name="Picture 5">
                    <a:extLst>
                      <a:ext uri="{FF2B5EF4-FFF2-40B4-BE49-F238E27FC236}">
                        <a16:creationId xmlns:a16="http://schemas.microsoft.com/office/drawing/2014/main" id="{8444F8C7-3E43-6F89-20BB-63C50EE228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8">
                    <a:extLst>
                      <a:ext uri="{FF2B5EF4-FFF2-40B4-BE49-F238E27FC236}">
                        <a16:creationId xmlns:a16="http://schemas.microsoft.com/office/drawing/2014/main" id="{EECC11A9-C3BF-22A3-594B-30112B5E13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3" name="Group 17">
                <a:extLst>
                  <a:ext uri="{FF2B5EF4-FFF2-40B4-BE49-F238E27FC236}">
                    <a16:creationId xmlns:a16="http://schemas.microsoft.com/office/drawing/2014/main" id="{9E220DA4-3AFD-4C19-B358-11AC706D8DF2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84" name="Picture 4">
                  <a:extLst>
                    <a:ext uri="{FF2B5EF4-FFF2-40B4-BE49-F238E27FC236}">
                      <a16:creationId xmlns:a16="http://schemas.microsoft.com/office/drawing/2014/main" id="{34135B96-ADF9-B450-1A78-A52BED4F79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85" name="Group 9">
                  <a:extLst>
                    <a:ext uri="{FF2B5EF4-FFF2-40B4-BE49-F238E27FC236}">
                      <a16:creationId xmlns:a16="http://schemas.microsoft.com/office/drawing/2014/main" id="{28E7B56A-B1BA-5DD3-F1C2-7E570810998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86" name="Picture 5">
                    <a:extLst>
                      <a:ext uri="{FF2B5EF4-FFF2-40B4-BE49-F238E27FC236}">
                        <a16:creationId xmlns:a16="http://schemas.microsoft.com/office/drawing/2014/main" id="{C9EB8CDF-DF7D-E916-929D-BD95DCA23D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87" name="Picture 8">
                    <a:extLst>
                      <a:ext uri="{FF2B5EF4-FFF2-40B4-BE49-F238E27FC236}">
                        <a16:creationId xmlns:a16="http://schemas.microsoft.com/office/drawing/2014/main" id="{4B67ED87-6E8F-FA61-CBAF-346793AE27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4" name="Group 17">
                <a:extLst>
                  <a:ext uri="{FF2B5EF4-FFF2-40B4-BE49-F238E27FC236}">
                    <a16:creationId xmlns:a16="http://schemas.microsoft.com/office/drawing/2014/main" id="{9A8C3BE1-CBB7-06E5-50CB-F76173B122F3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80" name="Picture 4">
                  <a:extLst>
                    <a:ext uri="{FF2B5EF4-FFF2-40B4-BE49-F238E27FC236}">
                      <a16:creationId xmlns:a16="http://schemas.microsoft.com/office/drawing/2014/main" id="{6BE153F2-3C55-4F8F-316A-11C0EF5120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81" name="Group 9">
                  <a:extLst>
                    <a:ext uri="{FF2B5EF4-FFF2-40B4-BE49-F238E27FC236}">
                      <a16:creationId xmlns:a16="http://schemas.microsoft.com/office/drawing/2014/main" id="{064BBFF4-403E-BCF1-EBC4-ABB6BF5FED6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82" name="Picture 5">
                    <a:extLst>
                      <a:ext uri="{FF2B5EF4-FFF2-40B4-BE49-F238E27FC236}">
                        <a16:creationId xmlns:a16="http://schemas.microsoft.com/office/drawing/2014/main" id="{F9A2D7D9-5659-3307-3D51-DA4C081C36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83" name="Picture 8">
                    <a:extLst>
                      <a:ext uri="{FF2B5EF4-FFF2-40B4-BE49-F238E27FC236}">
                        <a16:creationId xmlns:a16="http://schemas.microsoft.com/office/drawing/2014/main" id="{87C72983-C468-FC58-A237-152ECC108D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5" name="Group 17">
                <a:extLst>
                  <a:ext uri="{FF2B5EF4-FFF2-40B4-BE49-F238E27FC236}">
                    <a16:creationId xmlns:a16="http://schemas.microsoft.com/office/drawing/2014/main" id="{FCCBA691-48DB-7754-FCA8-4762051ABE41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76" name="Picture 4">
                  <a:extLst>
                    <a:ext uri="{FF2B5EF4-FFF2-40B4-BE49-F238E27FC236}">
                      <a16:creationId xmlns:a16="http://schemas.microsoft.com/office/drawing/2014/main" id="{5A18E412-31A2-96A2-241B-5D8826A563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77" name="Group 9">
                  <a:extLst>
                    <a:ext uri="{FF2B5EF4-FFF2-40B4-BE49-F238E27FC236}">
                      <a16:creationId xmlns:a16="http://schemas.microsoft.com/office/drawing/2014/main" id="{BDF95D7D-77BF-2315-D653-25EF9FA6039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78" name="Picture 5">
                    <a:extLst>
                      <a:ext uri="{FF2B5EF4-FFF2-40B4-BE49-F238E27FC236}">
                        <a16:creationId xmlns:a16="http://schemas.microsoft.com/office/drawing/2014/main" id="{6CEFC1E0-7213-CAB1-AE7B-B65147B538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79" name="Picture 8">
                    <a:extLst>
                      <a:ext uri="{FF2B5EF4-FFF2-40B4-BE49-F238E27FC236}">
                        <a16:creationId xmlns:a16="http://schemas.microsoft.com/office/drawing/2014/main" id="{16DE7839-1014-D96F-E629-70B835A984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732E62FF-018D-6010-F738-683096140D67}"/>
                </a:ext>
              </a:extLst>
            </p:cNvPr>
            <p:cNvGrpSpPr/>
            <p:nvPr/>
          </p:nvGrpSpPr>
          <p:grpSpPr>
            <a:xfrm>
              <a:off x="832004" y="3242407"/>
              <a:ext cx="2290206" cy="1552969"/>
              <a:chOff x="-4264262" y="2533649"/>
              <a:chExt cx="1293451" cy="877078"/>
            </a:xfrm>
          </p:grpSpPr>
          <p:grpSp>
            <p:nvGrpSpPr>
              <p:cNvPr id="64" name="Group 17">
                <a:extLst>
                  <a:ext uri="{FF2B5EF4-FFF2-40B4-BE49-F238E27FC236}">
                    <a16:creationId xmlns:a16="http://schemas.microsoft.com/office/drawing/2014/main" id="{9E42CB1A-3C2D-621E-A152-DD3AEB1060CC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10" name="Picture 4">
                  <a:extLst>
                    <a:ext uri="{FF2B5EF4-FFF2-40B4-BE49-F238E27FC236}">
                      <a16:creationId xmlns:a16="http://schemas.microsoft.com/office/drawing/2014/main" id="{88C746D5-DF59-B7D2-F2AE-1CD31AB61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11" name="Group 9">
                  <a:extLst>
                    <a:ext uri="{FF2B5EF4-FFF2-40B4-BE49-F238E27FC236}">
                      <a16:creationId xmlns:a16="http://schemas.microsoft.com/office/drawing/2014/main" id="{4B914EE9-C881-463F-1169-C58C2FB0AA0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12" name="Picture 5">
                    <a:extLst>
                      <a:ext uri="{FF2B5EF4-FFF2-40B4-BE49-F238E27FC236}">
                        <a16:creationId xmlns:a16="http://schemas.microsoft.com/office/drawing/2014/main" id="{DD813B9F-1EE4-A973-2748-EBAD95B691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8">
                    <a:extLst>
                      <a:ext uri="{FF2B5EF4-FFF2-40B4-BE49-F238E27FC236}">
                        <a16:creationId xmlns:a16="http://schemas.microsoft.com/office/drawing/2014/main" id="{83222FF7-FF6C-F753-A594-972923CC2D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Group 17">
                <a:extLst>
                  <a:ext uri="{FF2B5EF4-FFF2-40B4-BE49-F238E27FC236}">
                    <a16:creationId xmlns:a16="http://schemas.microsoft.com/office/drawing/2014/main" id="{E494C2D7-2EAB-48CE-228F-87C2E5A2F96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06" name="Picture 4">
                  <a:extLst>
                    <a:ext uri="{FF2B5EF4-FFF2-40B4-BE49-F238E27FC236}">
                      <a16:creationId xmlns:a16="http://schemas.microsoft.com/office/drawing/2014/main" id="{692935CD-5D2E-6DAB-B625-8D691B196B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07" name="Group 9">
                  <a:extLst>
                    <a:ext uri="{FF2B5EF4-FFF2-40B4-BE49-F238E27FC236}">
                      <a16:creationId xmlns:a16="http://schemas.microsoft.com/office/drawing/2014/main" id="{69986F9F-BAAB-5941-04DD-F86D211EA57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08" name="Picture 5">
                    <a:extLst>
                      <a:ext uri="{FF2B5EF4-FFF2-40B4-BE49-F238E27FC236}">
                        <a16:creationId xmlns:a16="http://schemas.microsoft.com/office/drawing/2014/main" id="{DBBF8A47-F829-CB12-E03E-F1D30A1766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8">
                    <a:extLst>
                      <a:ext uri="{FF2B5EF4-FFF2-40B4-BE49-F238E27FC236}">
                        <a16:creationId xmlns:a16="http://schemas.microsoft.com/office/drawing/2014/main" id="{053E88E7-1B2D-79F7-DD29-AC6365CAEF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6" name="Group 17">
                <a:extLst>
                  <a:ext uri="{FF2B5EF4-FFF2-40B4-BE49-F238E27FC236}">
                    <a16:creationId xmlns:a16="http://schemas.microsoft.com/office/drawing/2014/main" id="{06D40A96-0B52-3FF6-F921-C0EA9C0C86B7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02" name="Picture 4">
                  <a:extLst>
                    <a:ext uri="{FF2B5EF4-FFF2-40B4-BE49-F238E27FC236}">
                      <a16:creationId xmlns:a16="http://schemas.microsoft.com/office/drawing/2014/main" id="{1CC7E1B9-7635-59C9-A21D-63E74F18BD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03" name="Group 9">
                  <a:extLst>
                    <a:ext uri="{FF2B5EF4-FFF2-40B4-BE49-F238E27FC236}">
                      <a16:creationId xmlns:a16="http://schemas.microsoft.com/office/drawing/2014/main" id="{C8806448-894F-64A5-3334-957F25310D1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04" name="Picture 5">
                    <a:extLst>
                      <a:ext uri="{FF2B5EF4-FFF2-40B4-BE49-F238E27FC236}">
                        <a16:creationId xmlns:a16="http://schemas.microsoft.com/office/drawing/2014/main" id="{198BE037-341D-ACFF-424D-6B2379866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8">
                    <a:extLst>
                      <a:ext uri="{FF2B5EF4-FFF2-40B4-BE49-F238E27FC236}">
                        <a16:creationId xmlns:a16="http://schemas.microsoft.com/office/drawing/2014/main" id="{1C386E16-BFFE-6589-BA2B-F609F220C1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7" name="Group 17">
                <a:extLst>
                  <a:ext uri="{FF2B5EF4-FFF2-40B4-BE49-F238E27FC236}">
                    <a16:creationId xmlns:a16="http://schemas.microsoft.com/office/drawing/2014/main" id="{676456F8-7AED-0EA9-0001-54F57DD4FFFF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98" name="Picture 4">
                  <a:extLst>
                    <a:ext uri="{FF2B5EF4-FFF2-40B4-BE49-F238E27FC236}">
                      <a16:creationId xmlns:a16="http://schemas.microsoft.com/office/drawing/2014/main" id="{0A6AAE5D-9E12-6E14-44EF-B05B28BA15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99" name="Group 9">
                  <a:extLst>
                    <a:ext uri="{FF2B5EF4-FFF2-40B4-BE49-F238E27FC236}">
                      <a16:creationId xmlns:a16="http://schemas.microsoft.com/office/drawing/2014/main" id="{F6909A79-4944-8B5F-21A3-D0FD1C80098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00" name="Picture 5">
                    <a:extLst>
                      <a:ext uri="{FF2B5EF4-FFF2-40B4-BE49-F238E27FC236}">
                        <a16:creationId xmlns:a16="http://schemas.microsoft.com/office/drawing/2014/main" id="{6D3FA19C-6E4E-E4FE-75C2-D0D9C3B0C6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8">
                    <a:extLst>
                      <a:ext uri="{FF2B5EF4-FFF2-40B4-BE49-F238E27FC236}">
                        <a16:creationId xmlns:a16="http://schemas.microsoft.com/office/drawing/2014/main" id="{6D1AD0A7-055A-26C7-3550-74D9B1D778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8" name="Group 17">
                <a:extLst>
                  <a:ext uri="{FF2B5EF4-FFF2-40B4-BE49-F238E27FC236}">
                    <a16:creationId xmlns:a16="http://schemas.microsoft.com/office/drawing/2014/main" id="{CD2056B4-CB2F-9F30-EE53-4B19328FF962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94" name="Picture 4">
                  <a:extLst>
                    <a:ext uri="{FF2B5EF4-FFF2-40B4-BE49-F238E27FC236}">
                      <a16:creationId xmlns:a16="http://schemas.microsoft.com/office/drawing/2014/main" id="{625CEBFA-7B87-206A-50D2-546A8E686B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95" name="Group 9">
                  <a:extLst>
                    <a:ext uri="{FF2B5EF4-FFF2-40B4-BE49-F238E27FC236}">
                      <a16:creationId xmlns:a16="http://schemas.microsoft.com/office/drawing/2014/main" id="{A7DEEF77-401F-E32E-6B00-3B00DC513A8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96" name="Picture 5">
                    <a:extLst>
                      <a:ext uri="{FF2B5EF4-FFF2-40B4-BE49-F238E27FC236}">
                        <a16:creationId xmlns:a16="http://schemas.microsoft.com/office/drawing/2014/main" id="{7B81DCF5-D1EB-712C-CF91-CE30C3AA33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8">
                    <a:extLst>
                      <a:ext uri="{FF2B5EF4-FFF2-40B4-BE49-F238E27FC236}">
                        <a16:creationId xmlns:a16="http://schemas.microsoft.com/office/drawing/2014/main" id="{8F85440D-D2AF-1F29-BA9C-C4A960D6C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9" name="Group 17">
                <a:extLst>
                  <a:ext uri="{FF2B5EF4-FFF2-40B4-BE49-F238E27FC236}">
                    <a16:creationId xmlns:a16="http://schemas.microsoft.com/office/drawing/2014/main" id="{B223AEF2-0342-F1E0-9919-7E0A18488A76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90" name="Picture 4">
                  <a:extLst>
                    <a:ext uri="{FF2B5EF4-FFF2-40B4-BE49-F238E27FC236}">
                      <a16:creationId xmlns:a16="http://schemas.microsoft.com/office/drawing/2014/main" id="{12756773-0442-DF46-1DE5-47102AD2F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91" name="Group 9">
                  <a:extLst>
                    <a:ext uri="{FF2B5EF4-FFF2-40B4-BE49-F238E27FC236}">
                      <a16:creationId xmlns:a16="http://schemas.microsoft.com/office/drawing/2014/main" id="{2E1028D2-3568-7BBC-1EB0-682F93773B7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92" name="Picture 5">
                    <a:extLst>
                      <a:ext uri="{FF2B5EF4-FFF2-40B4-BE49-F238E27FC236}">
                        <a16:creationId xmlns:a16="http://schemas.microsoft.com/office/drawing/2014/main" id="{220014FB-8FCF-1165-CBC0-61DBEA6091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8">
                    <a:extLst>
                      <a:ext uri="{FF2B5EF4-FFF2-40B4-BE49-F238E27FC236}">
                        <a16:creationId xmlns:a16="http://schemas.microsoft.com/office/drawing/2014/main" id="{F7487D5B-4D34-4E63-2660-044698B7C7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0" name="Group 17">
                <a:extLst>
                  <a:ext uri="{FF2B5EF4-FFF2-40B4-BE49-F238E27FC236}">
                    <a16:creationId xmlns:a16="http://schemas.microsoft.com/office/drawing/2014/main" id="{5983C76F-5568-F5E3-40D5-534AC37D61FE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86" name="Picture 4">
                  <a:extLst>
                    <a:ext uri="{FF2B5EF4-FFF2-40B4-BE49-F238E27FC236}">
                      <a16:creationId xmlns:a16="http://schemas.microsoft.com/office/drawing/2014/main" id="{0D429033-B5A5-1103-8100-A8EFD1861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87" name="Group 9">
                  <a:extLst>
                    <a:ext uri="{FF2B5EF4-FFF2-40B4-BE49-F238E27FC236}">
                      <a16:creationId xmlns:a16="http://schemas.microsoft.com/office/drawing/2014/main" id="{EEEF7A73-365F-5D73-9A40-BC3E881E5C4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8" name="Picture 5">
                    <a:extLst>
                      <a:ext uri="{FF2B5EF4-FFF2-40B4-BE49-F238E27FC236}">
                        <a16:creationId xmlns:a16="http://schemas.microsoft.com/office/drawing/2014/main" id="{C42BD1A3-1BC4-9040-052F-B73BC41051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">
                    <a:extLst>
                      <a:ext uri="{FF2B5EF4-FFF2-40B4-BE49-F238E27FC236}">
                        <a16:creationId xmlns:a16="http://schemas.microsoft.com/office/drawing/2014/main" id="{EC192AD2-ACA5-C8D7-38F9-908434AC8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1" name="Group 17">
                <a:extLst>
                  <a:ext uri="{FF2B5EF4-FFF2-40B4-BE49-F238E27FC236}">
                    <a16:creationId xmlns:a16="http://schemas.microsoft.com/office/drawing/2014/main" id="{0B14C753-A22F-B5E3-A0A9-68C7BE60A52A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82" name="Picture 4">
                  <a:extLst>
                    <a:ext uri="{FF2B5EF4-FFF2-40B4-BE49-F238E27FC236}">
                      <a16:creationId xmlns:a16="http://schemas.microsoft.com/office/drawing/2014/main" id="{B0F0AE87-5D2A-41A3-CD3F-6B4BD249E1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83" name="Group 9">
                  <a:extLst>
                    <a:ext uri="{FF2B5EF4-FFF2-40B4-BE49-F238E27FC236}">
                      <a16:creationId xmlns:a16="http://schemas.microsoft.com/office/drawing/2014/main" id="{BA424725-8DE0-3087-18B8-0D3B12A8ED8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4" name="Picture 5">
                    <a:extLst>
                      <a:ext uri="{FF2B5EF4-FFF2-40B4-BE49-F238E27FC236}">
                        <a16:creationId xmlns:a16="http://schemas.microsoft.com/office/drawing/2014/main" id="{04FB10ED-0340-23E4-B013-D1A70D927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">
                    <a:extLst>
                      <a:ext uri="{FF2B5EF4-FFF2-40B4-BE49-F238E27FC236}">
                        <a16:creationId xmlns:a16="http://schemas.microsoft.com/office/drawing/2014/main" id="{C15D5625-A1C4-811F-4E19-DF8B2A2632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2" name="Group 17">
                <a:extLst>
                  <a:ext uri="{FF2B5EF4-FFF2-40B4-BE49-F238E27FC236}">
                    <a16:creationId xmlns:a16="http://schemas.microsoft.com/office/drawing/2014/main" id="{4E2575B8-43F0-2EA9-9E60-48DBF172E0D7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78" name="Picture 4">
                  <a:extLst>
                    <a:ext uri="{FF2B5EF4-FFF2-40B4-BE49-F238E27FC236}">
                      <a16:creationId xmlns:a16="http://schemas.microsoft.com/office/drawing/2014/main" id="{6387F844-7AFE-CA5F-B697-4F3570DD1B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79" name="Group 9">
                  <a:extLst>
                    <a:ext uri="{FF2B5EF4-FFF2-40B4-BE49-F238E27FC236}">
                      <a16:creationId xmlns:a16="http://schemas.microsoft.com/office/drawing/2014/main" id="{EDDE710F-DADA-AA4E-FA12-01DFDC46A0B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0" name="Picture 5">
                    <a:extLst>
                      <a:ext uri="{FF2B5EF4-FFF2-40B4-BE49-F238E27FC236}">
                        <a16:creationId xmlns:a16="http://schemas.microsoft.com/office/drawing/2014/main" id="{8E9F0030-18B3-6C0F-93A3-6DAC892C6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">
                    <a:extLst>
                      <a:ext uri="{FF2B5EF4-FFF2-40B4-BE49-F238E27FC236}">
                        <a16:creationId xmlns:a16="http://schemas.microsoft.com/office/drawing/2014/main" id="{9EA25FA5-FC57-F8AF-D5A3-6A43A3CBE3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3" name="Group 17">
                <a:extLst>
                  <a:ext uri="{FF2B5EF4-FFF2-40B4-BE49-F238E27FC236}">
                    <a16:creationId xmlns:a16="http://schemas.microsoft.com/office/drawing/2014/main" id="{125B7512-5405-3B20-5AD2-A3E8E6011D77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74" name="Picture 4">
                  <a:extLst>
                    <a:ext uri="{FF2B5EF4-FFF2-40B4-BE49-F238E27FC236}">
                      <a16:creationId xmlns:a16="http://schemas.microsoft.com/office/drawing/2014/main" id="{8CF4D0E9-0D68-BEAC-126B-3CE48114F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75" name="Group 9">
                  <a:extLst>
                    <a:ext uri="{FF2B5EF4-FFF2-40B4-BE49-F238E27FC236}">
                      <a16:creationId xmlns:a16="http://schemas.microsoft.com/office/drawing/2014/main" id="{31055BB6-AE8E-FA47-7014-DCCB203EBDC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76" name="Picture 5">
                    <a:extLst>
                      <a:ext uri="{FF2B5EF4-FFF2-40B4-BE49-F238E27FC236}">
                        <a16:creationId xmlns:a16="http://schemas.microsoft.com/office/drawing/2014/main" id="{90B606EB-1B86-0308-D69C-90242F3CF5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8">
                    <a:extLst>
                      <a:ext uri="{FF2B5EF4-FFF2-40B4-BE49-F238E27FC236}">
                        <a16:creationId xmlns:a16="http://schemas.microsoft.com/office/drawing/2014/main" id="{6D80C165-0835-0AE4-740B-1E4C936CD8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145760EF-D51B-C27F-1216-7859F589D369}"/>
                </a:ext>
              </a:extLst>
            </p:cNvPr>
            <p:cNvGrpSpPr/>
            <p:nvPr/>
          </p:nvGrpSpPr>
          <p:grpSpPr>
            <a:xfrm>
              <a:off x="316799" y="3467263"/>
              <a:ext cx="2290206" cy="1552969"/>
              <a:chOff x="-4264262" y="2533649"/>
              <a:chExt cx="1293451" cy="877078"/>
            </a:xfrm>
          </p:grpSpPr>
          <p:grpSp>
            <p:nvGrpSpPr>
              <p:cNvPr id="5" name="Group 17">
                <a:extLst>
                  <a:ext uri="{FF2B5EF4-FFF2-40B4-BE49-F238E27FC236}">
                    <a16:creationId xmlns:a16="http://schemas.microsoft.com/office/drawing/2014/main" id="{22DFFEAB-AFD3-41E7-31A4-CBB5A7165443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" name="Picture 4">
                  <a:extLst>
                    <a:ext uri="{FF2B5EF4-FFF2-40B4-BE49-F238E27FC236}">
                      <a16:creationId xmlns:a16="http://schemas.microsoft.com/office/drawing/2014/main" id="{FD6F5BBA-6D30-245B-440A-374538E09C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D811B497-A408-43B9-6769-A3106D56682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" name="Picture 5">
                    <a:extLst>
                      <a:ext uri="{FF2B5EF4-FFF2-40B4-BE49-F238E27FC236}">
                        <a16:creationId xmlns:a16="http://schemas.microsoft.com/office/drawing/2014/main" id="{EF53B914-21DD-35C5-F761-A08A7F063C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DF561C3A-B86E-54DD-8CE5-28B4F92831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" name="Group 17">
                <a:extLst>
                  <a:ext uri="{FF2B5EF4-FFF2-40B4-BE49-F238E27FC236}">
                    <a16:creationId xmlns:a16="http://schemas.microsoft.com/office/drawing/2014/main" id="{E8658E75-895C-D301-1B60-817F467654E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FCDD0A82-F330-2A47-2187-250141A82F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2" name="Group 9">
                  <a:extLst>
                    <a:ext uri="{FF2B5EF4-FFF2-40B4-BE49-F238E27FC236}">
                      <a16:creationId xmlns:a16="http://schemas.microsoft.com/office/drawing/2014/main" id="{FCD52314-FB4E-89A4-BE70-8C4BEE61AA7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" name="Picture 5">
                    <a:extLst>
                      <a:ext uri="{FF2B5EF4-FFF2-40B4-BE49-F238E27FC236}">
                        <a16:creationId xmlns:a16="http://schemas.microsoft.com/office/drawing/2014/main" id="{9761E55E-3592-70F6-E013-9D7B0FC3B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8">
                    <a:extLst>
                      <a:ext uri="{FF2B5EF4-FFF2-40B4-BE49-F238E27FC236}">
                        <a16:creationId xmlns:a16="http://schemas.microsoft.com/office/drawing/2014/main" id="{55893D6E-6151-3F38-0BF0-363DE6C7A4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oup 17">
                <a:extLst>
                  <a:ext uri="{FF2B5EF4-FFF2-40B4-BE49-F238E27FC236}">
                    <a16:creationId xmlns:a16="http://schemas.microsoft.com/office/drawing/2014/main" id="{AFD9AB89-CC64-6A9F-0091-8A880F266442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6B9BDD45-C8E3-6C11-257B-1C2133682A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7" name="Group 9">
                  <a:extLst>
                    <a:ext uri="{FF2B5EF4-FFF2-40B4-BE49-F238E27FC236}">
                      <a16:creationId xmlns:a16="http://schemas.microsoft.com/office/drawing/2014/main" id="{E6563CE5-5A4A-4810-CC2D-2657A9F21B25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8" name="Picture 5">
                    <a:extLst>
                      <a:ext uri="{FF2B5EF4-FFF2-40B4-BE49-F238E27FC236}">
                        <a16:creationId xmlns:a16="http://schemas.microsoft.com/office/drawing/2014/main" id="{0178FCC4-5E71-3E7E-214C-698227F4C0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8">
                    <a:extLst>
                      <a:ext uri="{FF2B5EF4-FFF2-40B4-BE49-F238E27FC236}">
                        <a16:creationId xmlns:a16="http://schemas.microsoft.com/office/drawing/2014/main" id="{DA6B2288-2488-F526-0E3A-C0A79D8335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A814EFD-1CE1-F44E-15C4-F9F176BE59F8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1" name="Picture 4">
                  <a:extLst>
                    <a:ext uri="{FF2B5EF4-FFF2-40B4-BE49-F238E27FC236}">
                      <a16:creationId xmlns:a16="http://schemas.microsoft.com/office/drawing/2014/main" id="{44505FE9-A8A6-AA33-2487-7F4C1E0C6D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2" name="Group 9">
                  <a:extLst>
                    <a:ext uri="{FF2B5EF4-FFF2-40B4-BE49-F238E27FC236}">
                      <a16:creationId xmlns:a16="http://schemas.microsoft.com/office/drawing/2014/main" id="{CA74BE5B-354A-7D43-4500-F9D1F809099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3" name="Picture 5">
                    <a:extLst>
                      <a:ext uri="{FF2B5EF4-FFF2-40B4-BE49-F238E27FC236}">
                        <a16:creationId xmlns:a16="http://schemas.microsoft.com/office/drawing/2014/main" id="{95FF7C92-E329-6246-10FB-C2D91F011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8">
                    <a:extLst>
                      <a:ext uri="{FF2B5EF4-FFF2-40B4-BE49-F238E27FC236}">
                        <a16:creationId xmlns:a16="http://schemas.microsoft.com/office/drawing/2014/main" id="{2E9BA44A-44A7-9B0E-D57E-9A621FFAF3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oup 17">
                <a:extLst>
                  <a:ext uri="{FF2B5EF4-FFF2-40B4-BE49-F238E27FC236}">
                    <a16:creationId xmlns:a16="http://schemas.microsoft.com/office/drawing/2014/main" id="{0140AA98-B376-2629-6793-162759EAF8E8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6" name="Picture 4">
                  <a:extLst>
                    <a:ext uri="{FF2B5EF4-FFF2-40B4-BE49-F238E27FC236}">
                      <a16:creationId xmlns:a16="http://schemas.microsoft.com/office/drawing/2014/main" id="{10968E39-1A7A-D3CC-4848-3003DBBFE8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7" name="Group 9">
                  <a:extLst>
                    <a:ext uri="{FF2B5EF4-FFF2-40B4-BE49-F238E27FC236}">
                      <a16:creationId xmlns:a16="http://schemas.microsoft.com/office/drawing/2014/main" id="{AA1EE561-2F32-462E-2283-A8847C0B8A85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" name="Picture 5">
                    <a:extLst>
                      <a:ext uri="{FF2B5EF4-FFF2-40B4-BE49-F238E27FC236}">
                        <a16:creationId xmlns:a16="http://schemas.microsoft.com/office/drawing/2014/main" id="{E01E809A-5397-71F7-768C-5FD0D1D1F6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8">
                    <a:extLst>
                      <a:ext uri="{FF2B5EF4-FFF2-40B4-BE49-F238E27FC236}">
                        <a16:creationId xmlns:a16="http://schemas.microsoft.com/office/drawing/2014/main" id="{5615B2E9-8A32-CD59-E529-2695427DC9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0" name="Group 17">
                <a:extLst>
                  <a:ext uri="{FF2B5EF4-FFF2-40B4-BE49-F238E27FC236}">
                    <a16:creationId xmlns:a16="http://schemas.microsoft.com/office/drawing/2014/main" id="{520128B2-7EB2-E04F-17D2-5644B36966BE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1" name="Picture 4">
                  <a:extLst>
                    <a:ext uri="{FF2B5EF4-FFF2-40B4-BE49-F238E27FC236}">
                      <a16:creationId xmlns:a16="http://schemas.microsoft.com/office/drawing/2014/main" id="{5ECE68C0-FA42-9F4E-66A6-861801E2A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2" name="Group 9">
                  <a:extLst>
                    <a:ext uri="{FF2B5EF4-FFF2-40B4-BE49-F238E27FC236}">
                      <a16:creationId xmlns:a16="http://schemas.microsoft.com/office/drawing/2014/main" id="{C9A43D23-0A74-99EE-C53D-7A85821DCCB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3" name="Picture 5">
                    <a:extLst>
                      <a:ext uri="{FF2B5EF4-FFF2-40B4-BE49-F238E27FC236}">
                        <a16:creationId xmlns:a16="http://schemas.microsoft.com/office/drawing/2014/main" id="{7E7374A5-1B80-8CFB-BBC8-2A8ADB65E5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8">
                    <a:extLst>
                      <a:ext uri="{FF2B5EF4-FFF2-40B4-BE49-F238E27FC236}">
                        <a16:creationId xmlns:a16="http://schemas.microsoft.com/office/drawing/2014/main" id="{2E28405B-5F17-B369-2FC2-A325FCC248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5" name="Group 17">
                <a:extLst>
                  <a:ext uri="{FF2B5EF4-FFF2-40B4-BE49-F238E27FC236}">
                    <a16:creationId xmlns:a16="http://schemas.microsoft.com/office/drawing/2014/main" id="{29DE71BE-1480-6A16-9A4E-D15C89579089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6" name="Picture 4">
                  <a:extLst>
                    <a:ext uri="{FF2B5EF4-FFF2-40B4-BE49-F238E27FC236}">
                      <a16:creationId xmlns:a16="http://schemas.microsoft.com/office/drawing/2014/main" id="{7F7FB68F-7DEF-3FD1-E7ED-2A3E6945B9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7" name="Group 9">
                  <a:extLst>
                    <a:ext uri="{FF2B5EF4-FFF2-40B4-BE49-F238E27FC236}">
                      <a16:creationId xmlns:a16="http://schemas.microsoft.com/office/drawing/2014/main" id="{4FBE1BD4-8E51-F4F3-2E41-8AA14D5137C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8" name="Picture 5">
                    <a:extLst>
                      <a:ext uri="{FF2B5EF4-FFF2-40B4-BE49-F238E27FC236}">
                        <a16:creationId xmlns:a16="http://schemas.microsoft.com/office/drawing/2014/main" id="{34F18706-AE68-DF70-6721-1D20C80D5A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8">
                    <a:extLst>
                      <a:ext uri="{FF2B5EF4-FFF2-40B4-BE49-F238E27FC236}">
                        <a16:creationId xmlns:a16="http://schemas.microsoft.com/office/drawing/2014/main" id="{194F7B03-2A97-C84A-64ED-D02FC9B228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0" name="Group 17">
                <a:extLst>
                  <a:ext uri="{FF2B5EF4-FFF2-40B4-BE49-F238E27FC236}">
                    <a16:creationId xmlns:a16="http://schemas.microsoft.com/office/drawing/2014/main" id="{0ACE0B18-B704-194D-6ADD-A8AE59BE2756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02AB67A8-C828-DA28-AD29-58C727B00E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2" name="Group 9">
                  <a:extLst>
                    <a:ext uri="{FF2B5EF4-FFF2-40B4-BE49-F238E27FC236}">
                      <a16:creationId xmlns:a16="http://schemas.microsoft.com/office/drawing/2014/main" id="{E2212395-C888-F14A-9A69-C4A7C6E88EF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3" name="Picture 5">
                    <a:extLst>
                      <a:ext uri="{FF2B5EF4-FFF2-40B4-BE49-F238E27FC236}">
                        <a16:creationId xmlns:a16="http://schemas.microsoft.com/office/drawing/2014/main" id="{A32E031E-9FD5-1A20-681A-B21EDE25F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8">
                    <a:extLst>
                      <a:ext uri="{FF2B5EF4-FFF2-40B4-BE49-F238E27FC236}">
                        <a16:creationId xmlns:a16="http://schemas.microsoft.com/office/drawing/2014/main" id="{0B7BC6FD-B98E-5482-0BE1-77AA8C3F1A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5" name="Group 17">
                <a:extLst>
                  <a:ext uri="{FF2B5EF4-FFF2-40B4-BE49-F238E27FC236}">
                    <a16:creationId xmlns:a16="http://schemas.microsoft.com/office/drawing/2014/main" id="{54CF2BB3-3FD1-DB16-C56C-F8ABF5D922C6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" name="Picture 4">
                  <a:extLst>
                    <a:ext uri="{FF2B5EF4-FFF2-40B4-BE49-F238E27FC236}">
                      <a16:creationId xmlns:a16="http://schemas.microsoft.com/office/drawing/2014/main" id="{BE197071-D450-805A-1F7E-18EDDE15B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7" name="Group 9">
                  <a:extLst>
                    <a:ext uri="{FF2B5EF4-FFF2-40B4-BE49-F238E27FC236}">
                      <a16:creationId xmlns:a16="http://schemas.microsoft.com/office/drawing/2014/main" id="{F91A0D15-3ACF-42BD-0267-22F3E2B46CD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8" name="Picture 5">
                    <a:extLst>
                      <a:ext uri="{FF2B5EF4-FFF2-40B4-BE49-F238E27FC236}">
                        <a16:creationId xmlns:a16="http://schemas.microsoft.com/office/drawing/2014/main" id="{C4C0473F-0468-EE98-C99C-9D150FC1D8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8">
                    <a:extLst>
                      <a:ext uri="{FF2B5EF4-FFF2-40B4-BE49-F238E27FC236}">
                        <a16:creationId xmlns:a16="http://schemas.microsoft.com/office/drawing/2014/main" id="{B7592A29-D2F4-B3AA-0F07-614AD11C35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0" name="Group 17">
                <a:extLst>
                  <a:ext uri="{FF2B5EF4-FFF2-40B4-BE49-F238E27FC236}">
                    <a16:creationId xmlns:a16="http://schemas.microsoft.com/office/drawing/2014/main" id="{BA4116C8-E9CF-247C-1275-0AFFAB85E4E9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" name="Picture 4">
                  <a:extLst>
                    <a:ext uri="{FF2B5EF4-FFF2-40B4-BE49-F238E27FC236}">
                      <a16:creationId xmlns:a16="http://schemas.microsoft.com/office/drawing/2014/main" id="{A3121A25-F0B9-3D37-1009-77D4D0782B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2" name="Group 9">
                  <a:extLst>
                    <a:ext uri="{FF2B5EF4-FFF2-40B4-BE49-F238E27FC236}">
                      <a16:creationId xmlns:a16="http://schemas.microsoft.com/office/drawing/2014/main" id="{1F3A970C-7475-778A-5079-AC1FD20C1E1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3" name="Picture 5">
                    <a:extLst>
                      <a:ext uri="{FF2B5EF4-FFF2-40B4-BE49-F238E27FC236}">
                        <a16:creationId xmlns:a16="http://schemas.microsoft.com/office/drawing/2014/main" id="{4D3E89DF-41EE-39A4-76B9-91441FE7BB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8">
                    <a:extLst>
                      <a:ext uri="{FF2B5EF4-FFF2-40B4-BE49-F238E27FC236}">
                        <a16:creationId xmlns:a16="http://schemas.microsoft.com/office/drawing/2014/main" id="{7D0F1872-B6C8-C6DD-B465-FBF58938FC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7"/>
                    <a:ext cx="1074056" cy="306251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67" name="Groupe 266">
              <a:extLst>
                <a:ext uri="{FF2B5EF4-FFF2-40B4-BE49-F238E27FC236}">
                  <a16:creationId xmlns:a16="http://schemas.microsoft.com/office/drawing/2014/main" id="{79516434-32F8-2B5C-016F-32CE9866EC1F}"/>
                </a:ext>
              </a:extLst>
            </p:cNvPr>
            <p:cNvGrpSpPr/>
            <p:nvPr/>
          </p:nvGrpSpPr>
          <p:grpSpPr>
            <a:xfrm>
              <a:off x="3490434" y="2087343"/>
              <a:ext cx="2290206" cy="1552969"/>
              <a:chOff x="-4264262" y="2533649"/>
              <a:chExt cx="1293451" cy="877078"/>
            </a:xfrm>
          </p:grpSpPr>
          <p:grpSp>
            <p:nvGrpSpPr>
              <p:cNvPr id="268" name="Group 17">
                <a:extLst>
                  <a:ext uri="{FF2B5EF4-FFF2-40B4-BE49-F238E27FC236}">
                    <a16:creationId xmlns:a16="http://schemas.microsoft.com/office/drawing/2014/main" id="{96C0A038-CFFE-1A0F-F20B-472D0023DE75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14" name="Picture 4">
                  <a:extLst>
                    <a:ext uri="{FF2B5EF4-FFF2-40B4-BE49-F238E27FC236}">
                      <a16:creationId xmlns:a16="http://schemas.microsoft.com/office/drawing/2014/main" id="{F707F840-C15A-F178-5FEF-9E40525272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15" name="Group 9">
                  <a:extLst>
                    <a:ext uri="{FF2B5EF4-FFF2-40B4-BE49-F238E27FC236}">
                      <a16:creationId xmlns:a16="http://schemas.microsoft.com/office/drawing/2014/main" id="{F876AE1C-583C-1E86-1D5C-9B4AB0A5EF4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16" name="Picture 5">
                    <a:extLst>
                      <a:ext uri="{FF2B5EF4-FFF2-40B4-BE49-F238E27FC236}">
                        <a16:creationId xmlns:a16="http://schemas.microsoft.com/office/drawing/2014/main" id="{DCF3A266-920E-5B09-E2CF-CCE7695F2A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17" name="Picture 8">
                    <a:extLst>
                      <a:ext uri="{FF2B5EF4-FFF2-40B4-BE49-F238E27FC236}">
                        <a16:creationId xmlns:a16="http://schemas.microsoft.com/office/drawing/2014/main" id="{4448AF9F-07E9-9B46-F893-8C1C366ECA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9" name="Group 17">
                <a:extLst>
                  <a:ext uri="{FF2B5EF4-FFF2-40B4-BE49-F238E27FC236}">
                    <a16:creationId xmlns:a16="http://schemas.microsoft.com/office/drawing/2014/main" id="{9466B880-9FD0-1B6D-9128-4C28924A40DF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10" name="Picture 4">
                  <a:extLst>
                    <a:ext uri="{FF2B5EF4-FFF2-40B4-BE49-F238E27FC236}">
                      <a16:creationId xmlns:a16="http://schemas.microsoft.com/office/drawing/2014/main" id="{49A71BEC-49DB-6F4E-9A7A-45E87BAE8E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11" name="Group 9">
                  <a:extLst>
                    <a:ext uri="{FF2B5EF4-FFF2-40B4-BE49-F238E27FC236}">
                      <a16:creationId xmlns:a16="http://schemas.microsoft.com/office/drawing/2014/main" id="{4B31C71B-2630-8E87-FCF4-CBFDE1EA992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12" name="Picture 5">
                    <a:extLst>
                      <a:ext uri="{FF2B5EF4-FFF2-40B4-BE49-F238E27FC236}">
                        <a16:creationId xmlns:a16="http://schemas.microsoft.com/office/drawing/2014/main" id="{CBDE3C41-B166-3334-E247-59D7030058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13" name="Picture 8">
                    <a:extLst>
                      <a:ext uri="{FF2B5EF4-FFF2-40B4-BE49-F238E27FC236}">
                        <a16:creationId xmlns:a16="http://schemas.microsoft.com/office/drawing/2014/main" id="{BC39BD15-B362-7D56-8E53-D4C9F4D55F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0" name="Group 17">
                <a:extLst>
                  <a:ext uri="{FF2B5EF4-FFF2-40B4-BE49-F238E27FC236}">
                    <a16:creationId xmlns:a16="http://schemas.microsoft.com/office/drawing/2014/main" id="{AA95BF53-F16A-802D-1272-685B5909A32D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306" name="Picture 4">
                  <a:extLst>
                    <a:ext uri="{FF2B5EF4-FFF2-40B4-BE49-F238E27FC236}">
                      <a16:creationId xmlns:a16="http://schemas.microsoft.com/office/drawing/2014/main" id="{2F17D802-DDEE-9325-EA34-581F40B4B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07" name="Group 9">
                  <a:extLst>
                    <a:ext uri="{FF2B5EF4-FFF2-40B4-BE49-F238E27FC236}">
                      <a16:creationId xmlns:a16="http://schemas.microsoft.com/office/drawing/2014/main" id="{00DBC40B-F0D1-2A8E-8904-E2F74592E3CF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308" name="Picture 5">
                    <a:extLst>
                      <a:ext uri="{FF2B5EF4-FFF2-40B4-BE49-F238E27FC236}">
                        <a16:creationId xmlns:a16="http://schemas.microsoft.com/office/drawing/2014/main" id="{0CB53373-7C56-123D-26C7-8B5B0BCC0A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309" name="Picture 8">
                    <a:extLst>
                      <a:ext uri="{FF2B5EF4-FFF2-40B4-BE49-F238E27FC236}">
                        <a16:creationId xmlns:a16="http://schemas.microsoft.com/office/drawing/2014/main" id="{16E204ED-69CA-DB59-E5F3-FB5B893524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1" name="Group 17">
                <a:extLst>
                  <a:ext uri="{FF2B5EF4-FFF2-40B4-BE49-F238E27FC236}">
                    <a16:creationId xmlns:a16="http://schemas.microsoft.com/office/drawing/2014/main" id="{5515F6AE-F219-7815-99ED-8E04AC0CD923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02" name="Picture 4">
                  <a:extLst>
                    <a:ext uri="{FF2B5EF4-FFF2-40B4-BE49-F238E27FC236}">
                      <a16:creationId xmlns:a16="http://schemas.microsoft.com/office/drawing/2014/main" id="{A5DC8CF7-3C68-BF67-DD86-A2822B141B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03" name="Group 9">
                  <a:extLst>
                    <a:ext uri="{FF2B5EF4-FFF2-40B4-BE49-F238E27FC236}">
                      <a16:creationId xmlns:a16="http://schemas.microsoft.com/office/drawing/2014/main" id="{59327202-313F-89C0-3E23-A04BA096984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04" name="Picture 5">
                    <a:extLst>
                      <a:ext uri="{FF2B5EF4-FFF2-40B4-BE49-F238E27FC236}">
                        <a16:creationId xmlns:a16="http://schemas.microsoft.com/office/drawing/2014/main" id="{03660395-4552-C86D-4AFA-8370D5CDBB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05" name="Picture 8">
                    <a:extLst>
                      <a:ext uri="{FF2B5EF4-FFF2-40B4-BE49-F238E27FC236}">
                        <a16:creationId xmlns:a16="http://schemas.microsoft.com/office/drawing/2014/main" id="{A9D30A80-167F-E0FB-3818-A184EB477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2" name="Group 17">
                <a:extLst>
                  <a:ext uri="{FF2B5EF4-FFF2-40B4-BE49-F238E27FC236}">
                    <a16:creationId xmlns:a16="http://schemas.microsoft.com/office/drawing/2014/main" id="{BC27098F-4541-F3A1-2A9E-9F2B08A09E5D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98" name="Picture 4">
                  <a:extLst>
                    <a:ext uri="{FF2B5EF4-FFF2-40B4-BE49-F238E27FC236}">
                      <a16:creationId xmlns:a16="http://schemas.microsoft.com/office/drawing/2014/main" id="{63A7D598-BFA2-8DB4-2BFD-CAC1A3E49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99" name="Group 9">
                  <a:extLst>
                    <a:ext uri="{FF2B5EF4-FFF2-40B4-BE49-F238E27FC236}">
                      <a16:creationId xmlns:a16="http://schemas.microsoft.com/office/drawing/2014/main" id="{8F8E67EC-438E-B03B-0F59-399C7BF344B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00" name="Picture 5">
                    <a:extLst>
                      <a:ext uri="{FF2B5EF4-FFF2-40B4-BE49-F238E27FC236}">
                        <a16:creationId xmlns:a16="http://schemas.microsoft.com/office/drawing/2014/main" id="{25717D54-BADF-47D6-1E06-36960D8880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01" name="Picture 8">
                    <a:extLst>
                      <a:ext uri="{FF2B5EF4-FFF2-40B4-BE49-F238E27FC236}">
                        <a16:creationId xmlns:a16="http://schemas.microsoft.com/office/drawing/2014/main" id="{95FB086B-2D3B-33FA-8191-028415B39A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3" name="Group 17">
                <a:extLst>
                  <a:ext uri="{FF2B5EF4-FFF2-40B4-BE49-F238E27FC236}">
                    <a16:creationId xmlns:a16="http://schemas.microsoft.com/office/drawing/2014/main" id="{E817D2D0-3207-5DA3-D9C8-B40BC3C96213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94" name="Picture 4">
                  <a:extLst>
                    <a:ext uri="{FF2B5EF4-FFF2-40B4-BE49-F238E27FC236}">
                      <a16:creationId xmlns:a16="http://schemas.microsoft.com/office/drawing/2014/main" id="{1513D36C-7B27-C069-B88A-E64403422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95" name="Group 9">
                  <a:extLst>
                    <a:ext uri="{FF2B5EF4-FFF2-40B4-BE49-F238E27FC236}">
                      <a16:creationId xmlns:a16="http://schemas.microsoft.com/office/drawing/2014/main" id="{83F00EA0-37C4-94A1-C961-1F9097C38A3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96" name="Picture 5">
                    <a:extLst>
                      <a:ext uri="{FF2B5EF4-FFF2-40B4-BE49-F238E27FC236}">
                        <a16:creationId xmlns:a16="http://schemas.microsoft.com/office/drawing/2014/main" id="{B87D6123-C2B2-DF67-F710-105013AA79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97" name="Picture 8">
                    <a:extLst>
                      <a:ext uri="{FF2B5EF4-FFF2-40B4-BE49-F238E27FC236}">
                        <a16:creationId xmlns:a16="http://schemas.microsoft.com/office/drawing/2014/main" id="{111CD2A4-8065-46B1-F766-BD786BA28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4" name="Group 17">
                <a:extLst>
                  <a:ext uri="{FF2B5EF4-FFF2-40B4-BE49-F238E27FC236}">
                    <a16:creationId xmlns:a16="http://schemas.microsoft.com/office/drawing/2014/main" id="{93F61E43-2FB1-913D-9789-80652F3B534A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90" name="Picture 4">
                  <a:extLst>
                    <a:ext uri="{FF2B5EF4-FFF2-40B4-BE49-F238E27FC236}">
                      <a16:creationId xmlns:a16="http://schemas.microsoft.com/office/drawing/2014/main" id="{BA4FB054-0E63-ECBB-04F0-AE16C7109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91" name="Group 9">
                  <a:extLst>
                    <a:ext uri="{FF2B5EF4-FFF2-40B4-BE49-F238E27FC236}">
                      <a16:creationId xmlns:a16="http://schemas.microsoft.com/office/drawing/2014/main" id="{484130C2-4C3B-CAB8-47AB-0A17BEC2E65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92" name="Picture 5">
                    <a:extLst>
                      <a:ext uri="{FF2B5EF4-FFF2-40B4-BE49-F238E27FC236}">
                        <a16:creationId xmlns:a16="http://schemas.microsoft.com/office/drawing/2014/main" id="{C3FEDC54-3631-7F23-B3C0-ED6584257B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93" name="Picture 8">
                    <a:extLst>
                      <a:ext uri="{FF2B5EF4-FFF2-40B4-BE49-F238E27FC236}">
                        <a16:creationId xmlns:a16="http://schemas.microsoft.com/office/drawing/2014/main" id="{0E90C818-0993-B8C1-9974-225ECD4B3E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5" name="Group 17">
                <a:extLst>
                  <a:ext uri="{FF2B5EF4-FFF2-40B4-BE49-F238E27FC236}">
                    <a16:creationId xmlns:a16="http://schemas.microsoft.com/office/drawing/2014/main" id="{E1DA6316-7DA6-B7BB-66DB-72148E4920DC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86" name="Picture 4">
                  <a:extLst>
                    <a:ext uri="{FF2B5EF4-FFF2-40B4-BE49-F238E27FC236}">
                      <a16:creationId xmlns:a16="http://schemas.microsoft.com/office/drawing/2014/main" id="{F1EEFCF2-30DC-9931-1233-6A95B16563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87" name="Group 9">
                  <a:extLst>
                    <a:ext uri="{FF2B5EF4-FFF2-40B4-BE49-F238E27FC236}">
                      <a16:creationId xmlns:a16="http://schemas.microsoft.com/office/drawing/2014/main" id="{49A9D952-28CD-01AF-CB21-C8D03BA433F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8" name="Picture 5">
                    <a:extLst>
                      <a:ext uri="{FF2B5EF4-FFF2-40B4-BE49-F238E27FC236}">
                        <a16:creationId xmlns:a16="http://schemas.microsoft.com/office/drawing/2014/main" id="{4B61478D-1B4C-7B09-49E2-51117A3DA2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89" name="Picture 8">
                    <a:extLst>
                      <a:ext uri="{FF2B5EF4-FFF2-40B4-BE49-F238E27FC236}">
                        <a16:creationId xmlns:a16="http://schemas.microsoft.com/office/drawing/2014/main" id="{CE1B7556-AA9C-156B-7098-C876C562F8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6" name="Group 17">
                <a:extLst>
                  <a:ext uri="{FF2B5EF4-FFF2-40B4-BE49-F238E27FC236}">
                    <a16:creationId xmlns:a16="http://schemas.microsoft.com/office/drawing/2014/main" id="{8C72048A-9955-D462-829E-38694CC33BF1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82" name="Picture 4">
                  <a:extLst>
                    <a:ext uri="{FF2B5EF4-FFF2-40B4-BE49-F238E27FC236}">
                      <a16:creationId xmlns:a16="http://schemas.microsoft.com/office/drawing/2014/main" id="{A6E3A728-2410-7F33-7A8B-BF6C1D3B80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83" name="Group 9">
                  <a:extLst>
                    <a:ext uri="{FF2B5EF4-FFF2-40B4-BE49-F238E27FC236}">
                      <a16:creationId xmlns:a16="http://schemas.microsoft.com/office/drawing/2014/main" id="{C3EE222B-BFC5-9567-945E-D0765102B2A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4" name="Picture 5">
                    <a:extLst>
                      <a:ext uri="{FF2B5EF4-FFF2-40B4-BE49-F238E27FC236}">
                        <a16:creationId xmlns:a16="http://schemas.microsoft.com/office/drawing/2014/main" id="{A68CFE7E-A24E-0ACE-F1A0-F82C3A9B93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85" name="Picture 8">
                    <a:extLst>
                      <a:ext uri="{FF2B5EF4-FFF2-40B4-BE49-F238E27FC236}">
                        <a16:creationId xmlns:a16="http://schemas.microsoft.com/office/drawing/2014/main" id="{D89A017B-1566-DEA4-040B-E775C970B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7" name="Group 17">
                <a:extLst>
                  <a:ext uri="{FF2B5EF4-FFF2-40B4-BE49-F238E27FC236}">
                    <a16:creationId xmlns:a16="http://schemas.microsoft.com/office/drawing/2014/main" id="{9A36BB2F-F796-F8F6-A7F1-E94284D7710D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78" name="Picture 4">
                  <a:extLst>
                    <a:ext uri="{FF2B5EF4-FFF2-40B4-BE49-F238E27FC236}">
                      <a16:creationId xmlns:a16="http://schemas.microsoft.com/office/drawing/2014/main" id="{76AF1F1C-17BA-7932-D904-42CD9075A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79" name="Group 9">
                  <a:extLst>
                    <a:ext uri="{FF2B5EF4-FFF2-40B4-BE49-F238E27FC236}">
                      <a16:creationId xmlns:a16="http://schemas.microsoft.com/office/drawing/2014/main" id="{A3C333C7-7F50-4DB6-BDD1-80A2B4B0E10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0" name="Picture 5">
                    <a:extLst>
                      <a:ext uri="{FF2B5EF4-FFF2-40B4-BE49-F238E27FC236}">
                        <a16:creationId xmlns:a16="http://schemas.microsoft.com/office/drawing/2014/main" id="{575E2160-BEB5-4733-996F-71F06AA946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81" name="Picture 8">
                    <a:extLst>
                      <a:ext uri="{FF2B5EF4-FFF2-40B4-BE49-F238E27FC236}">
                        <a16:creationId xmlns:a16="http://schemas.microsoft.com/office/drawing/2014/main" id="{1D8D24C3-1AE0-C15F-9E94-2A98B7BB51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3AF5A268-4277-0CD7-49DE-2DB7C1554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102" y="3567905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B4B435-04A3-310B-C94A-12B9DD5807A6}"/>
              </a:ext>
            </a:extLst>
          </p:cNvPr>
          <p:cNvGrpSpPr/>
          <p:nvPr/>
        </p:nvGrpSpPr>
        <p:grpSpPr>
          <a:xfrm>
            <a:off x="6403231" y="2111562"/>
            <a:ext cx="5463841" cy="2932889"/>
            <a:chOff x="316799" y="2087343"/>
            <a:chExt cx="5463841" cy="2932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EBD21547-9F7C-FEBF-3DF2-AB220B9FD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4317" y="2762364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A79151FE-57C7-D732-78DE-2A5604BE930E}"/>
                </a:ext>
              </a:extLst>
            </p:cNvPr>
            <p:cNvGrpSpPr/>
            <p:nvPr/>
          </p:nvGrpSpPr>
          <p:grpSpPr>
            <a:xfrm>
              <a:off x="2359982" y="2567829"/>
              <a:ext cx="2290206" cy="1552969"/>
              <a:chOff x="-4264262" y="2533649"/>
              <a:chExt cx="1293451" cy="877078"/>
            </a:xfrm>
          </p:grpSpPr>
          <p:grpSp>
            <p:nvGrpSpPr>
              <p:cNvPr id="572" name="Group 17">
                <a:extLst>
                  <a:ext uri="{FF2B5EF4-FFF2-40B4-BE49-F238E27FC236}">
                    <a16:creationId xmlns:a16="http://schemas.microsoft.com/office/drawing/2014/main" id="{0F69CAC6-7D96-B99F-E29F-A4405EF5CB90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18" name="Picture 4">
                  <a:extLst>
                    <a:ext uri="{FF2B5EF4-FFF2-40B4-BE49-F238E27FC236}">
                      <a16:creationId xmlns:a16="http://schemas.microsoft.com/office/drawing/2014/main" id="{8AACF7A5-542E-DC42-9759-FE33AC0AF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19" name="Group 9">
                  <a:extLst>
                    <a:ext uri="{FF2B5EF4-FFF2-40B4-BE49-F238E27FC236}">
                      <a16:creationId xmlns:a16="http://schemas.microsoft.com/office/drawing/2014/main" id="{8BBFE58E-EB40-269C-BBE1-B2EE4F0B475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20" name="Picture 5">
                    <a:extLst>
                      <a:ext uri="{FF2B5EF4-FFF2-40B4-BE49-F238E27FC236}">
                        <a16:creationId xmlns:a16="http://schemas.microsoft.com/office/drawing/2014/main" id="{9C3F8090-D739-0EDD-9DE2-CB5014170C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21" name="Picture 8">
                    <a:extLst>
                      <a:ext uri="{FF2B5EF4-FFF2-40B4-BE49-F238E27FC236}">
                        <a16:creationId xmlns:a16="http://schemas.microsoft.com/office/drawing/2014/main" id="{548BA54D-798E-FC63-1A55-3165F3FF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3" name="Group 17">
                <a:extLst>
                  <a:ext uri="{FF2B5EF4-FFF2-40B4-BE49-F238E27FC236}">
                    <a16:creationId xmlns:a16="http://schemas.microsoft.com/office/drawing/2014/main" id="{0420F8DD-6880-62F1-64D5-0C1A7F5CE16A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14" name="Picture 4">
                  <a:extLst>
                    <a:ext uri="{FF2B5EF4-FFF2-40B4-BE49-F238E27FC236}">
                      <a16:creationId xmlns:a16="http://schemas.microsoft.com/office/drawing/2014/main" id="{E0A29DCC-19B5-E44F-423E-D90ECDB65C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15" name="Group 9">
                  <a:extLst>
                    <a:ext uri="{FF2B5EF4-FFF2-40B4-BE49-F238E27FC236}">
                      <a16:creationId xmlns:a16="http://schemas.microsoft.com/office/drawing/2014/main" id="{7D69B567-C0A3-E301-FA31-62C54E5E069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16" name="Picture 5">
                    <a:extLst>
                      <a:ext uri="{FF2B5EF4-FFF2-40B4-BE49-F238E27FC236}">
                        <a16:creationId xmlns:a16="http://schemas.microsoft.com/office/drawing/2014/main" id="{8BE7C601-B08E-751C-8528-0A38FECD54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17" name="Picture 8">
                    <a:extLst>
                      <a:ext uri="{FF2B5EF4-FFF2-40B4-BE49-F238E27FC236}">
                        <a16:creationId xmlns:a16="http://schemas.microsoft.com/office/drawing/2014/main" id="{9251F7BD-97A8-DB6B-DBAC-C1FD22B863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4" name="Group 17">
                <a:extLst>
                  <a:ext uri="{FF2B5EF4-FFF2-40B4-BE49-F238E27FC236}">
                    <a16:creationId xmlns:a16="http://schemas.microsoft.com/office/drawing/2014/main" id="{089B7FF0-7994-B631-5FBD-98BAFD5B0420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610" name="Picture 4">
                  <a:extLst>
                    <a:ext uri="{FF2B5EF4-FFF2-40B4-BE49-F238E27FC236}">
                      <a16:creationId xmlns:a16="http://schemas.microsoft.com/office/drawing/2014/main" id="{04FB21B5-BEEA-DEE9-93BC-705162B55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11" name="Group 9">
                  <a:extLst>
                    <a:ext uri="{FF2B5EF4-FFF2-40B4-BE49-F238E27FC236}">
                      <a16:creationId xmlns:a16="http://schemas.microsoft.com/office/drawing/2014/main" id="{654FB293-6F69-751B-C39B-63BA026FDEBB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612" name="Picture 5">
                    <a:extLst>
                      <a:ext uri="{FF2B5EF4-FFF2-40B4-BE49-F238E27FC236}">
                        <a16:creationId xmlns:a16="http://schemas.microsoft.com/office/drawing/2014/main" id="{5952A16E-EAE7-3BF9-8839-70362E7CC9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613" name="Picture 8">
                    <a:extLst>
                      <a:ext uri="{FF2B5EF4-FFF2-40B4-BE49-F238E27FC236}">
                        <a16:creationId xmlns:a16="http://schemas.microsoft.com/office/drawing/2014/main" id="{944140F8-D7B3-2F33-5402-B27EF31F53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5" name="Group 17">
                <a:extLst>
                  <a:ext uri="{FF2B5EF4-FFF2-40B4-BE49-F238E27FC236}">
                    <a16:creationId xmlns:a16="http://schemas.microsoft.com/office/drawing/2014/main" id="{B20214C2-4002-FD10-7561-DC7DC87107B1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06" name="Picture 4">
                  <a:extLst>
                    <a:ext uri="{FF2B5EF4-FFF2-40B4-BE49-F238E27FC236}">
                      <a16:creationId xmlns:a16="http://schemas.microsoft.com/office/drawing/2014/main" id="{34B76AC6-174F-4A5B-4F91-DB4B5C106D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07" name="Group 9">
                  <a:extLst>
                    <a:ext uri="{FF2B5EF4-FFF2-40B4-BE49-F238E27FC236}">
                      <a16:creationId xmlns:a16="http://schemas.microsoft.com/office/drawing/2014/main" id="{2F75D339-7DAC-7B5F-24B5-4EAE2BDC448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08" name="Picture 5">
                    <a:extLst>
                      <a:ext uri="{FF2B5EF4-FFF2-40B4-BE49-F238E27FC236}">
                        <a16:creationId xmlns:a16="http://schemas.microsoft.com/office/drawing/2014/main" id="{3AEFDEE6-43BA-F1B0-C63B-6C60BEB469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09" name="Picture 8">
                    <a:extLst>
                      <a:ext uri="{FF2B5EF4-FFF2-40B4-BE49-F238E27FC236}">
                        <a16:creationId xmlns:a16="http://schemas.microsoft.com/office/drawing/2014/main" id="{14C13C43-6237-73A8-03E7-48C86F3FC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6" name="Group 17">
                <a:extLst>
                  <a:ext uri="{FF2B5EF4-FFF2-40B4-BE49-F238E27FC236}">
                    <a16:creationId xmlns:a16="http://schemas.microsoft.com/office/drawing/2014/main" id="{63F77B25-949A-42E5-105F-083557708255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02" name="Picture 4">
                  <a:extLst>
                    <a:ext uri="{FF2B5EF4-FFF2-40B4-BE49-F238E27FC236}">
                      <a16:creationId xmlns:a16="http://schemas.microsoft.com/office/drawing/2014/main" id="{15DC2C39-714A-C5C3-992D-772433BE3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03" name="Group 9">
                  <a:extLst>
                    <a:ext uri="{FF2B5EF4-FFF2-40B4-BE49-F238E27FC236}">
                      <a16:creationId xmlns:a16="http://schemas.microsoft.com/office/drawing/2014/main" id="{06BAE3C0-A7D0-DF4F-D7AD-8E26FD9C553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04" name="Picture 5">
                    <a:extLst>
                      <a:ext uri="{FF2B5EF4-FFF2-40B4-BE49-F238E27FC236}">
                        <a16:creationId xmlns:a16="http://schemas.microsoft.com/office/drawing/2014/main" id="{CC492307-C65A-CDD3-F31D-B2D0939415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05" name="Picture 8">
                    <a:extLst>
                      <a:ext uri="{FF2B5EF4-FFF2-40B4-BE49-F238E27FC236}">
                        <a16:creationId xmlns:a16="http://schemas.microsoft.com/office/drawing/2014/main" id="{7FE4F8E7-773A-9B1F-8B84-629DD88C12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7" name="Group 17">
                <a:extLst>
                  <a:ext uri="{FF2B5EF4-FFF2-40B4-BE49-F238E27FC236}">
                    <a16:creationId xmlns:a16="http://schemas.microsoft.com/office/drawing/2014/main" id="{8B0FE929-E2D2-46C2-854D-8B271BDA269E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98" name="Picture 4">
                  <a:extLst>
                    <a:ext uri="{FF2B5EF4-FFF2-40B4-BE49-F238E27FC236}">
                      <a16:creationId xmlns:a16="http://schemas.microsoft.com/office/drawing/2014/main" id="{FB03E474-87A1-D7C6-B1E6-FAFFA658E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99" name="Group 9">
                  <a:extLst>
                    <a:ext uri="{FF2B5EF4-FFF2-40B4-BE49-F238E27FC236}">
                      <a16:creationId xmlns:a16="http://schemas.microsoft.com/office/drawing/2014/main" id="{32CB46F1-7667-3A09-B545-E344E91DEB1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00" name="Picture 5">
                    <a:extLst>
                      <a:ext uri="{FF2B5EF4-FFF2-40B4-BE49-F238E27FC236}">
                        <a16:creationId xmlns:a16="http://schemas.microsoft.com/office/drawing/2014/main" id="{0A80FA11-A437-841F-B6FE-EBD05D139F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01" name="Picture 8">
                    <a:extLst>
                      <a:ext uri="{FF2B5EF4-FFF2-40B4-BE49-F238E27FC236}">
                        <a16:creationId xmlns:a16="http://schemas.microsoft.com/office/drawing/2014/main" id="{2C696B62-697B-9780-8FF1-99AC01FAD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8" name="Group 17">
                <a:extLst>
                  <a:ext uri="{FF2B5EF4-FFF2-40B4-BE49-F238E27FC236}">
                    <a16:creationId xmlns:a16="http://schemas.microsoft.com/office/drawing/2014/main" id="{93187854-B073-0CA5-DCBF-BE4932EDC994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94" name="Picture 4">
                  <a:extLst>
                    <a:ext uri="{FF2B5EF4-FFF2-40B4-BE49-F238E27FC236}">
                      <a16:creationId xmlns:a16="http://schemas.microsoft.com/office/drawing/2014/main" id="{88598DFE-1349-043F-D8F0-7DD0CB5E5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95" name="Group 9">
                  <a:extLst>
                    <a:ext uri="{FF2B5EF4-FFF2-40B4-BE49-F238E27FC236}">
                      <a16:creationId xmlns:a16="http://schemas.microsoft.com/office/drawing/2014/main" id="{470561B4-B414-55C5-1E67-E95A1A809B0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96" name="Picture 5">
                    <a:extLst>
                      <a:ext uri="{FF2B5EF4-FFF2-40B4-BE49-F238E27FC236}">
                        <a16:creationId xmlns:a16="http://schemas.microsoft.com/office/drawing/2014/main" id="{0B0D0B7A-71F8-DDDF-E6BF-5DE828DC8A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97" name="Picture 8">
                    <a:extLst>
                      <a:ext uri="{FF2B5EF4-FFF2-40B4-BE49-F238E27FC236}">
                        <a16:creationId xmlns:a16="http://schemas.microsoft.com/office/drawing/2014/main" id="{8CD2981B-C26D-1C00-A6A8-F53ADC0320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9" name="Group 17">
                <a:extLst>
                  <a:ext uri="{FF2B5EF4-FFF2-40B4-BE49-F238E27FC236}">
                    <a16:creationId xmlns:a16="http://schemas.microsoft.com/office/drawing/2014/main" id="{40F7315B-A975-654C-60A1-C3534C5913B0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90" name="Picture 4">
                  <a:extLst>
                    <a:ext uri="{FF2B5EF4-FFF2-40B4-BE49-F238E27FC236}">
                      <a16:creationId xmlns:a16="http://schemas.microsoft.com/office/drawing/2014/main" id="{6AF5AF11-9916-152A-AFC4-FB91CA4074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91" name="Group 9">
                  <a:extLst>
                    <a:ext uri="{FF2B5EF4-FFF2-40B4-BE49-F238E27FC236}">
                      <a16:creationId xmlns:a16="http://schemas.microsoft.com/office/drawing/2014/main" id="{1732D013-5F5B-69E0-919D-27CAF8B9A8A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92" name="Picture 5">
                    <a:extLst>
                      <a:ext uri="{FF2B5EF4-FFF2-40B4-BE49-F238E27FC236}">
                        <a16:creationId xmlns:a16="http://schemas.microsoft.com/office/drawing/2014/main" id="{FC9039CA-D983-9B4E-E66C-34E4E80A9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93" name="Picture 8">
                    <a:extLst>
                      <a:ext uri="{FF2B5EF4-FFF2-40B4-BE49-F238E27FC236}">
                        <a16:creationId xmlns:a16="http://schemas.microsoft.com/office/drawing/2014/main" id="{832BCEB8-CC0E-81B1-8ECB-2DDCAD2D10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80" name="Group 17">
                <a:extLst>
                  <a:ext uri="{FF2B5EF4-FFF2-40B4-BE49-F238E27FC236}">
                    <a16:creationId xmlns:a16="http://schemas.microsoft.com/office/drawing/2014/main" id="{7CDD1666-45D1-5A86-71BC-1F802CF83925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86" name="Picture 4">
                  <a:extLst>
                    <a:ext uri="{FF2B5EF4-FFF2-40B4-BE49-F238E27FC236}">
                      <a16:creationId xmlns:a16="http://schemas.microsoft.com/office/drawing/2014/main" id="{21E81F6C-1046-D59A-26ED-23C460A71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87" name="Group 9">
                  <a:extLst>
                    <a:ext uri="{FF2B5EF4-FFF2-40B4-BE49-F238E27FC236}">
                      <a16:creationId xmlns:a16="http://schemas.microsoft.com/office/drawing/2014/main" id="{8DCF2DD3-B218-4949-139E-C3B16E597B0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88" name="Picture 5">
                    <a:extLst>
                      <a:ext uri="{FF2B5EF4-FFF2-40B4-BE49-F238E27FC236}">
                        <a16:creationId xmlns:a16="http://schemas.microsoft.com/office/drawing/2014/main" id="{8BB549E3-43DE-FD8B-D6C9-539F6612A6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89" name="Picture 8">
                    <a:extLst>
                      <a:ext uri="{FF2B5EF4-FFF2-40B4-BE49-F238E27FC236}">
                        <a16:creationId xmlns:a16="http://schemas.microsoft.com/office/drawing/2014/main" id="{829DF27C-E044-47CF-04B7-3626399BB1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81" name="Group 17">
                <a:extLst>
                  <a:ext uri="{FF2B5EF4-FFF2-40B4-BE49-F238E27FC236}">
                    <a16:creationId xmlns:a16="http://schemas.microsoft.com/office/drawing/2014/main" id="{EA2F4B7F-D57F-19D1-6666-3EA18D2973C9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82" name="Picture 4">
                  <a:extLst>
                    <a:ext uri="{FF2B5EF4-FFF2-40B4-BE49-F238E27FC236}">
                      <a16:creationId xmlns:a16="http://schemas.microsoft.com/office/drawing/2014/main" id="{F1C89881-1AD8-D1D7-7C17-92E4EA92E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83" name="Group 9">
                  <a:extLst>
                    <a:ext uri="{FF2B5EF4-FFF2-40B4-BE49-F238E27FC236}">
                      <a16:creationId xmlns:a16="http://schemas.microsoft.com/office/drawing/2014/main" id="{C3A8ABBB-ADF1-4FED-06CF-D2FED6A265E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84" name="Picture 5">
                    <a:extLst>
                      <a:ext uri="{FF2B5EF4-FFF2-40B4-BE49-F238E27FC236}">
                        <a16:creationId xmlns:a16="http://schemas.microsoft.com/office/drawing/2014/main" id="{A90D0BCE-B7F9-9278-3B47-5B6578495C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85" name="Picture 8">
                    <a:extLst>
                      <a:ext uri="{FF2B5EF4-FFF2-40B4-BE49-F238E27FC236}">
                        <a16:creationId xmlns:a16="http://schemas.microsoft.com/office/drawing/2014/main" id="{1FF13B8C-2DAF-318D-6CB9-97B0A004CA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E599C824-8022-92E8-0DF4-1C1E212DB1A1}"/>
                </a:ext>
              </a:extLst>
            </p:cNvPr>
            <p:cNvGrpSpPr/>
            <p:nvPr/>
          </p:nvGrpSpPr>
          <p:grpSpPr>
            <a:xfrm>
              <a:off x="1850032" y="2793362"/>
              <a:ext cx="2290206" cy="1552969"/>
              <a:chOff x="-4264262" y="2533649"/>
              <a:chExt cx="1293451" cy="877078"/>
            </a:xfrm>
          </p:grpSpPr>
          <p:grpSp>
            <p:nvGrpSpPr>
              <p:cNvPr id="522" name="Group 17">
                <a:extLst>
                  <a:ext uri="{FF2B5EF4-FFF2-40B4-BE49-F238E27FC236}">
                    <a16:creationId xmlns:a16="http://schemas.microsoft.com/office/drawing/2014/main" id="{EDB0A4D7-AB9C-4CF2-DBC3-E169D9F6ECA2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68" name="Picture 4">
                  <a:extLst>
                    <a:ext uri="{FF2B5EF4-FFF2-40B4-BE49-F238E27FC236}">
                      <a16:creationId xmlns:a16="http://schemas.microsoft.com/office/drawing/2014/main" id="{5C960465-9EA3-F55E-EB47-29B1267EC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69" name="Group 9">
                  <a:extLst>
                    <a:ext uri="{FF2B5EF4-FFF2-40B4-BE49-F238E27FC236}">
                      <a16:creationId xmlns:a16="http://schemas.microsoft.com/office/drawing/2014/main" id="{AA21FA39-F3A1-24D8-0AD0-1062A50C60A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70" name="Picture 5">
                    <a:extLst>
                      <a:ext uri="{FF2B5EF4-FFF2-40B4-BE49-F238E27FC236}">
                        <a16:creationId xmlns:a16="http://schemas.microsoft.com/office/drawing/2014/main" id="{1ABED0E0-E393-E303-83E8-73ECD51D4C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71" name="Picture 8">
                    <a:extLst>
                      <a:ext uri="{FF2B5EF4-FFF2-40B4-BE49-F238E27FC236}">
                        <a16:creationId xmlns:a16="http://schemas.microsoft.com/office/drawing/2014/main" id="{6E65A068-2FC9-4990-80F4-B89E9DACFD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3" name="Group 17">
                <a:extLst>
                  <a:ext uri="{FF2B5EF4-FFF2-40B4-BE49-F238E27FC236}">
                    <a16:creationId xmlns:a16="http://schemas.microsoft.com/office/drawing/2014/main" id="{9DC8839A-34A4-4013-336B-D5CDA30FE23B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64" name="Picture 4">
                  <a:extLst>
                    <a:ext uri="{FF2B5EF4-FFF2-40B4-BE49-F238E27FC236}">
                      <a16:creationId xmlns:a16="http://schemas.microsoft.com/office/drawing/2014/main" id="{E2455099-1908-AA4E-1009-315C688635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65" name="Group 9">
                  <a:extLst>
                    <a:ext uri="{FF2B5EF4-FFF2-40B4-BE49-F238E27FC236}">
                      <a16:creationId xmlns:a16="http://schemas.microsoft.com/office/drawing/2014/main" id="{5AF4432D-7FC1-AF64-6A6C-A35EF4E1ACF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66" name="Picture 5">
                    <a:extLst>
                      <a:ext uri="{FF2B5EF4-FFF2-40B4-BE49-F238E27FC236}">
                        <a16:creationId xmlns:a16="http://schemas.microsoft.com/office/drawing/2014/main" id="{DE52919F-DFAE-2DB9-198A-2AEACC914D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67" name="Picture 8">
                    <a:extLst>
                      <a:ext uri="{FF2B5EF4-FFF2-40B4-BE49-F238E27FC236}">
                        <a16:creationId xmlns:a16="http://schemas.microsoft.com/office/drawing/2014/main" id="{FB3D9083-2919-5493-0A91-096E99EF5B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4" name="Group 17">
                <a:extLst>
                  <a:ext uri="{FF2B5EF4-FFF2-40B4-BE49-F238E27FC236}">
                    <a16:creationId xmlns:a16="http://schemas.microsoft.com/office/drawing/2014/main" id="{05A31D35-ED0D-9C28-1DCD-2BFBFEB14A85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60" name="Picture 4">
                  <a:extLst>
                    <a:ext uri="{FF2B5EF4-FFF2-40B4-BE49-F238E27FC236}">
                      <a16:creationId xmlns:a16="http://schemas.microsoft.com/office/drawing/2014/main" id="{CFF20008-E4C2-CACB-D4D5-8004969691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61" name="Group 9">
                  <a:extLst>
                    <a:ext uri="{FF2B5EF4-FFF2-40B4-BE49-F238E27FC236}">
                      <a16:creationId xmlns:a16="http://schemas.microsoft.com/office/drawing/2014/main" id="{686A61C6-3E82-5099-FF5F-5DA30460FBE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62" name="Picture 5">
                    <a:extLst>
                      <a:ext uri="{FF2B5EF4-FFF2-40B4-BE49-F238E27FC236}">
                        <a16:creationId xmlns:a16="http://schemas.microsoft.com/office/drawing/2014/main" id="{91AF8A93-0FCF-D55B-D10D-0A8B267059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63" name="Picture 8">
                    <a:extLst>
                      <a:ext uri="{FF2B5EF4-FFF2-40B4-BE49-F238E27FC236}">
                        <a16:creationId xmlns:a16="http://schemas.microsoft.com/office/drawing/2014/main" id="{00723212-6A0C-7697-004B-95A538B94A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5" name="Group 17">
                <a:extLst>
                  <a:ext uri="{FF2B5EF4-FFF2-40B4-BE49-F238E27FC236}">
                    <a16:creationId xmlns:a16="http://schemas.microsoft.com/office/drawing/2014/main" id="{CDCA6FC4-CAB2-896A-FBC5-8E1DB9156706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56" name="Picture 4">
                  <a:extLst>
                    <a:ext uri="{FF2B5EF4-FFF2-40B4-BE49-F238E27FC236}">
                      <a16:creationId xmlns:a16="http://schemas.microsoft.com/office/drawing/2014/main" id="{BCCA6315-4E60-8BA4-EFBC-A8F00A2D1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57" name="Group 9">
                  <a:extLst>
                    <a:ext uri="{FF2B5EF4-FFF2-40B4-BE49-F238E27FC236}">
                      <a16:creationId xmlns:a16="http://schemas.microsoft.com/office/drawing/2014/main" id="{DD5DEAA5-08F1-A54F-5575-5B608BF9151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58" name="Picture 5">
                    <a:extLst>
                      <a:ext uri="{FF2B5EF4-FFF2-40B4-BE49-F238E27FC236}">
                        <a16:creationId xmlns:a16="http://schemas.microsoft.com/office/drawing/2014/main" id="{258F57DF-A327-F16D-8A9D-E667629CE2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59" name="Picture 8">
                    <a:extLst>
                      <a:ext uri="{FF2B5EF4-FFF2-40B4-BE49-F238E27FC236}">
                        <a16:creationId xmlns:a16="http://schemas.microsoft.com/office/drawing/2014/main" id="{AB883CBE-09B5-0440-0E8D-A23668F7D8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6" name="Group 17">
                <a:extLst>
                  <a:ext uri="{FF2B5EF4-FFF2-40B4-BE49-F238E27FC236}">
                    <a16:creationId xmlns:a16="http://schemas.microsoft.com/office/drawing/2014/main" id="{A74670EF-E294-0BE4-77E6-55CE75F31CCF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52" name="Picture 4">
                  <a:extLst>
                    <a:ext uri="{FF2B5EF4-FFF2-40B4-BE49-F238E27FC236}">
                      <a16:creationId xmlns:a16="http://schemas.microsoft.com/office/drawing/2014/main" id="{44E64570-0D23-18A3-D1F8-6AD107F1CA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53" name="Group 9">
                  <a:extLst>
                    <a:ext uri="{FF2B5EF4-FFF2-40B4-BE49-F238E27FC236}">
                      <a16:creationId xmlns:a16="http://schemas.microsoft.com/office/drawing/2014/main" id="{AE588B07-C539-4A1E-EAA2-CC97270B35C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54" name="Picture 5">
                    <a:extLst>
                      <a:ext uri="{FF2B5EF4-FFF2-40B4-BE49-F238E27FC236}">
                        <a16:creationId xmlns:a16="http://schemas.microsoft.com/office/drawing/2014/main" id="{20E95E62-F16E-1FF2-E630-28C0B5E7ED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55" name="Picture 8">
                    <a:extLst>
                      <a:ext uri="{FF2B5EF4-FFF2-40B4-BE49-F238E27FC236}">
                        <a16:creationId xmlns:a16="http://schemas.microsoft.com/office/drawing/2014/main" id="{3DF4A1DC-D3E7-66CB-850E-D7831930BC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7" name="Group 17">
                <a:extLst>
                  <a:ext uri="{FF2B5EF4-FFF2-40B4-BE49-F238E27FC236}">
                    <a16:creationId xmlns:a16="http://schemas.microsoft.com/office/drawing/2014/main" id="{78CC8C0E-3544-41EB-4760-3C007FF42C9B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48" name="Picture 4">
                  <a:extLst>
                    <a:ext uri="{FF2B5EF4-FFF2-40B4-BE49-F238E27FC236}">
                      <a16:creationId xmlns:a16="http://schemas.microsoft.com/office/drawing/2014/main" id="{EB3A303A-C926-9BD4-59AA-8DB456CEA6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49" name="Group 9">
                  <a:extLst>
                    <a:ext uri="{FF2B5EF4-FFF2-40B4-BE49-F238E27FC236}">
                      <a16:creationId xmlns:a16="http://schemas.microsoft.com/office/drawing/2014/main" id="{46BAF743-1475-F658-B71D-089E757D69D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50" name="Picture 5">
                    <a:extLst>
                      <a:ext uri="{FF2B5EF4-FFF2-40B4-BE49-F238E27FC236}">
                        <a16:creationId xmlns:a16="http://schemas.microsoft.com/office/drawing/2014/main" id="{696CAF9F-00FC-66E7-0586-731CFF67F3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51" name="Picture 8">
                    <a:extLst>
                      <a:ext uri="{FF2B5EF4-FFF2-40B4-BE49-F238E27FC236}">
                        <a16:creationId xmlns:a16="http://schemas.microsoft.com/office/drawing/2014/main" id="{8EA99D66-D16C-D9E1-C9C0-04D7A96C4E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8" name="Group 17">
                <a:extLst>
                  <a:ext uri="{FF2B5EF4-FFF2-40B4-BE49-F238E27FC236}">
                    <a16:creationId xmlns:a16="http://schemas.microsoft.com/office/drawing/2014/main" id="{8F0603F8-1044-29D8-ED84-3093689DD0F3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44" name="Picture 4">
                  <a:extLst>
                    <a:ext uri="{FF2B5EF4-FFF2-40B4-BE49-F238E27FC236}">
                      <a16:creationId xmlns:a16="http://schemas.microsoft.com/office/drawing/2014/main" id="{F3B3E854-9AA3-21E2-9FE6-71380DB3A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45" name="Group 9">
                  <a:extLst>
                    <a:ext uri="{FF2B5EF4-FFF2-40B4-BE49-F238E27FC236}">
                      <a16:creationId xmlns:a16="http://schemas.microsoft.com/office/drawing/2014/main" id="{3F71933B-748E-B07D-A2FF-FE5F356CBEA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46" name="Picture 5">
                    <a:extLst>
                      <a:ext uri="{FF2B5EF4-FFF2-40B4-BE49-F238E27FC236}">
                        <a16:creationId xmlns:a16="http://schemas.microsoft.com/office/drawing/2014/main" id="{BED4A6ED-83AE-4743-525C-C6CFFCCE23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47" name="Picture 8">
                    <a:extLst>
                      <a:ext uri="{FF2B5EF4-FFF2-40B4-BE49-F238E27FC236}">
                        <a16:creationId xmlns:a16="http://schemas.microsoft.com/office/drawing/2014/main" id="{89253C8E-132E-6141-785E-451B0552F1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9" name="Group 17">
                <a:extLst>
                  <a:ext uri="{FF2B5EF4-FFF2-40B4-BE49-F238E27FC236}">
                    <a16:creationId xmlns:a16="http://schemas.microsoft.com/office/drawing/2014/main" id="{C34EB764-753A-80ED-EE28-3E58F8D1470D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40" name="Picture 4">
                  <a:extLst>
                    <a:ext uri="{FF2B5EF4-FFF2-40B4-BE49-F238E27FC236}">
                      <a16:creationId xmlns:a16="http://schemas.microsoft.com/office/drawing/2014/main" id="{2F2C49F2-58C9-D436-7FA4-CBF79BD0A1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41" name="Group 9">
                  <a:extLst>
                    <a:ext uri="{FF2B5EF4-FFF2-40B4-BE49-F238E27FC236}">
                      <a16:creationId xmlns:a16="http://schemas.microsoft.com/office/drawing/2014/main" id="{B8FA35E9-C30C-6CFF-D72A-57D06F907825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42" name="Picture 5">
                    <a:extLst>
                      <a:ext uri="{FF2B5EF4-FFF2-40B4-BE49-F238E27FC236}">
                        <a16:creationId xmlns:a16="http://schemas.microsoft.com/office/drawing/2014/main" id="{8D3F923A-2EA9-E4DB-B80B-D096439182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43" name="Picture 8">
                    <a:extLst>
                      <a:ext uri="{FF2B5EF4-FFF2-40B4-BE49-F238E27FC236}">
                        <a16:creationId xmlns:a16="http://schemas.microsoft.com/office/drawing/2014/main" id="{E34292E0-C442-C649-AF94-46D50B1D39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30" name="Group 17">
                <a:extLst>
                  <a:ext uri="{FF2B5EF4-FFF2-40B4-BE49-F238E27FC236}">
                    <a16:creationId xmlns:a16="http://schemas.microsoft.com/office/drawing/2014/main" id="{60914462-6CBC-49AB-962D-76C92C4426DF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36" name="Picture 4">
                  <a:extLst>
                    <a:ext uri="{FF2B5EF4-FFF2-40B4-BE49-F238E27FC236}">
                      <a16:creationId xmlns:a16="http://schemas.microsoft.com/office/drawing/2014/main" id="{619F4151-5AF3-CD93-4411-0B20EF9728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37" name="Group 9">
                  <a:extLst>
                    <a:ext uri="{FF2B5EF4-FFF2-40B4-BE49-F238E27FC236}">
                      <a16:creationId xmlns:a16="http://schemas.microsoft.com/office/drawing/2014/main" id="{349CA1F5-95B4-69E2-F7AD-146FAC646CA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38" name="Picture 5">
                    <a:extLst>
                      <a:ext uri="{FF2B5EF4-FFF2-40B4-BE49-F238E27FC236}">
                        <a16:creationId xmlns:a16="http://schemas.microsoft.com/office/drawing/2014/main" id="{7A2FCBFE-1619-4D63-3537-5C13E3B93D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39" name="Picture 8">
                    <a:extLst>
                      <a:ext uri="{FF2B5EF4-FFF2-40B4-BE49-F238E27FC236}">
                        <a16:creationId xmlns:a16="http://schemas.microsoft.com/office/drawing/2014/main" id="{F3D20F5B-9B88-87A0-0831-859A52DA04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31" name="Group 17">
                <a:extLst>
                  <a:ext uri="{FF2B5EF4-FFF2-40B4-BE49-F238E27FC236}">
                    <a16:creationId xmlns:a16="http://schemas.microsoft.com/office/drawing/2014/main" id="{0B8B6D4D-54A8-D904-0B0E-857A35CC58AF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32" name="Picture 4">
                  <a:extLst>
                    <a:ext uri="{FF2B5EF4-FFF2-40B4-BE49-F238E27FC236}">
                      <a16:creationId xmlns:a16="http://schemas.microsoft.com/office/drawing/2014/main" id="{7BBA82B6-0014-5176-6BD9-13AADFB59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33" name="Group 9">
                  <a:extLst>
                    <a:ext uri="{FF2B5EF4-FFF2-40B4-BE49-F238E27FC236}">
                      <a16:creationId xmlns:a16="http://schemas.microsoft.com/office/drawing/2014/main" id="{8879CD19-4711-6E16-5701-4FC28EADD5F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34" name="Picture 5">
                    <a:extLst>
                      <a:ext uri="{FF2B5EF4-FFF2-40B4-BE49-F238E27FC236}">
                        <a16:creationId xmlns:a16="http://schemas.microsoft.com/office/drawing/2014/main" id="{3F0001B2-B09B-9168-BE70-0CD4FAC6AE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35" name="Picture 8">
                    <a:extLst>
                      <a:ext uri="{FF2B5EF4-FFF2-40B4-BE49-F238E27FC236}">
                        <a16:creationId xmlns:a16="http://schemas.microsoft.com/office/drawing/2014/main" id="{5BF73D01-2812-1A02-75D8-E486C37389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D0C034D7-00FF-4091-3521-BD37EEC0AA9C}"/>
                </a:ext>
              </a:extLst>
            </p:cNvPr>
            <p:cNvGrpSpPr/>
            <p:nvPr/>
          </p:nvGrpSpPr>
          <p:grpSpPr>
            <a:xfrm>
              <a:off x="1343133" y="3020933"/>
              <a:ext cx="2290206" cy="1552969"/>
              <a:chOff x="-4264262" y="2533649"/>
              <a:chExt cx="1293451" cy="877078"/>
            </a:xfrm>
          </p:grpSpPr>
          <p:grpSp>
            <p:nvGrpSpPr>
              <p:cNvPr id="472" name="Group 17">
                <a:extLst>
                  <a:ext uri="{FF2B5EF4-FFF2-40B4-BE49-F238E27FC236}">
                    <a16:creationId xmlns:a16="http://schemas.microsoft.com/office/drawing/2014/main" id="{CED9D665-24B4-2114-711D-203858D84158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8" name="Picture 4">
                  <a:extLst>
                    <a:ext uri="{FF2B5EF4-FFF2-40B4-BE49-F238E27FC236}">
                      <a16:creationId xmlns:a16="http://schemas.microsoft.com/office/drawing/2014/main" id="{08430DCB-4A30-04FA-6FC8-A6C089DF9C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19" name="Group 9">
                  <a:extLst>
                    <a:ext uri="{FF2B5EF4-FFF2-40B4-BE49-F238E27FC236}">
                      <a16:creationId xmlns:a16="http://schemas.microsoft.com/office/drawing/2014/main" id="{1ABDBC59-409B-70B9-77EA-9CB3641B7FC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20" name="Picture 5">
                    <a:extLst>
                      <a:ext uri="{FF2B5EF4-FFF2-40B4-BE49-F238E27FC236}">
                        <a16:creationId xmlns:a16="http://schemas.microsoft.com/office/drawing/2014/main" id="{E6460F88-F957-3E3A-56D9-4FAA92E65F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21" name="Picture 8">
                    <a:extLst>
                      <a:ext uri="{FF2B5EF4-FFF2-40B4-BE49-F238E27FC236}">
                        <a16:creationId xmlns:a16="http://schemas.microsoft.com/office/drawing/2014/main" id="{E2E22A09-4ADA-AB29-DC88-980A5AEDE9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3" name="Group 17">
                <a:extLst>
                  <a:ext uri="{FF2B5EF4-FFF2-40B4-BE49-F238E27FC236}">
                    <a16:creationId xmlns:a16="http://schemas.microsoft.com/office/drawing/2014/main" id="{16C845D6-AB7E-4A6A-F464-6771F72459D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4" name="Picture 4">
                  <a:extLst>
                    <a:ext uri="{FF2B5EF4-FFF2-40B4-BE49-F238E27FC236}">
                      <a16:creationId xmlns:a16="http://schemas.microsoft.com/office/drawing/2014/main" id="{9EA4B3FA-F08D-9C4A-C870-79C8EC8096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15" name="Group 9">
                  <a:extLst>
                    <a:ext uri="{FF2B5EF4-FFF2-40B4-BE49-F238E27FC236}">
                      <a16:creationId xmlns:a16="http://schemas.microsoft.com/office/drawing/2014/main" id="{769E5BCE-0E39-BF0D-EFF1-E29616AB874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16" name="Picture 5">
                    <a:extLst>
                      <a:ext uri="{FF2B5EF4-FFF2-40B4-BE49-F238E27FC236}">
                        <a16:creationId xmlns:a16="http://schemas.microsoft.com/office/drawing/2014/main" id="{4006B535-0B2B-19C3-C78C-D0080FC0B5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17" name="Picture 8">
                    <a:extLst>
                      <a:ext uri="{FF2B5EF4-FFF2-40B4-BE49-F238E27FC236}">
                        <a16:creationId xmlns:a16="http://schemas.microsoft.com/office/drawing/2014/main" id="{EA92A810-1E8B-3EA6-275D-3A1A053781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4" name="Group 17">
                <a:extLst>
                  <a:ext uri="{FF2B5EF4-FFF2-40B4-BE49-F238E27FC236}">
                    <a16:creationId xmlns:a16="http://schemas.microsoft.com/office/drawing/2014/main" id="{8F6F7DF9-ACCE-36F0-D86D-0129FD2BB9FF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0" name="Picture 4">
                  <a:extLst>
                    <a:ext uri="{FF2B5EF4-FFF2-40B4-BE49-F238E27FC236}">
                      <a16:creationId xmlns:a16="http://schemas.microsoft.com/office/drawing/2014/main" id="{00D6570A-403B-B1B5-1FE2-39341502D2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11" name="Group 9">
                  <a:extLst>
                    <a:ext uri="{FF2B5EF4-FFF2-40B4-BE49-F238E27FC236}">
                      <a16:creationId xmlns:a16="http://schemas.microsoft.com/office/drawing/2014/main" id="{0711A8A6-3F91-4034-CC5C-4490EEF39F9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12" name="Picture 5">
                    <a:extLst>
                      <a:ext uri="{FF2B5EF4-FFF2-40B4-BE49-F238E27FC236}">
                        <a16:creationId xmlns:a16="http://schemas.microsoft.com/office/drawing/2014/main" id="{687B74FD-B4F0-FDE9-9025-CBD9B5EEE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13" name="Picture 8">
                    <a:extLst>
                      <a:ext uri="{FF2B5EF4-FFF2-40B4-BE49-F238E27FC236}">
                        <a16:creationId xmlns:a16="http://schemas.microsoft.com/office/drawing/2014/main" id="{E1287822-9E03-74D6-A2D1-00D3EE16E4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5" name="Group 17">
                <a:extLst>
                  <a:ext uri="{FF2B5EF4-FFF2-40B4-BE49-F238E27FC236}">
                    <a16:creationId xmlns:a16="http://schemas.microsoft.com/office/drawing/2014/main" id="{92C886FB-5B0F-8C8C-71A3-86BA7838A852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06" name="Picture 4">
                  <a:extLst>
                    <a:ext uri="{FF2B5EF4-FFF2-40B4-BE49-F238E27FC236}">
                      <a16:creationId xmlns:a16="http://schemas.microsoft.com/office/drawing/2014/main" id="{D7ECB630-93FE-EF2C-26E4-0EB80E880F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07" name="Group 9">
                  <a:extLst>
                    <a:ext uri="{FF2B5EF4-FFF2-40B4-BE49-F238E27FC236}">
                      <a16:creationId xmlns:a16="http://schemas.microsoft.com/office/drawing/2014/main" id="{D9B15805-A979-84AB-F63B-AC515FBFF6B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08" name="Picture 5">
                    <a:extLst>
                      <a:ext uri="{FF2B5EF4-FFF2-40B4-BE49-F238E27FC236}">
                        <a16:creationId xmlns:a16="http://schemas.microsoft.com/office/drawing/2014/main" id="{DE1A1202-19E1-6959-15B1-A60FC1169A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09" name="Picture 8">
                    <a:extLst>
                      <a:ext uri="{FF2B5EF4-FFF2-40B4-BE49-F238E27FC236}">
                        <a16:creationId xmlns:a16="http://schemas.microsoft.com/office/drawing/2014/main" id="{CAFEF972-185D-5E01-4EC3-C86A87D691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6" name="Group 17">
                <a:extLst>
                  <a:ext uri="{FF2B5EF4-FFF2-40B4-BE49-F238E27FC236}">
                    <a16:creationId xmlns:a16="http://schemas.microsoft.com/office/drawing/2014/main" id="{961F76C6-CF09-ABD3-A49C-332E87C02E99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02" name="Picture 4">
                  <a:extLst>
                    <a:ext uri="{FF2B5EF4-FFF2-40B4-BE49-F238E27FC236}">
                      <a16:creationId xmlns:a16="http://schemas.microsoft.com/office/drawing/2014/main" id="{95A4B3DA-4FDA-2646-10AE-062B35B06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03" name="Group 9">
                  <a:extLst>
                    <a:ext uri="{FF2B5EF4-FFF2-40B4-BE49-F238E27FC236}">
                      <a16:creationId xmlns:a16="http://schemas.microsoft.com/office/drawing/2014/main" id="{3EBDD4DA-73DF-8B3B-F8F0-91243B6D172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04" name="Picture 5">
                    <a:extLst>
                      <a:ext uri="{FF2B5EF4-FFF2-40B4-BE49-F238E27FC236}">
                        <a16:creationId xmlns:a16="http://schemas.microsoft.com/office/drawing/2014/main" id="{0B496B24-22CA-50F9-6F42-61221EE4E3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05" name="Picture 8">
                    <a:extLst>
                      <a:ext uri="{FF2B5EF4-FFF2-40B4-BE49-F238E27FC236}">
                        <a16:creationId xmlns:a16="http://schemas.microsoft.com/office/drawing/2014/main" id="{9C0FDE27-C587-0C0F-6694-B3A9DBE595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7" name="Group 17">
                <a:extLst>
                  <a:ext uri="{FF2B5EF4-FFF2-40B4-BE49-F238E27FC236}">
                    <a16:creationId xmlns:a16="http://schemas.microsoft.com/office/drawing/2014/main" id="{8207DF7D-A4B6-AFFF-7238-6F54F0B11565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98" name="Picture 4">
                  <a:extLst>
                    <a:ext uri="{FF2B5EF4-FFF2-40B4-BE49-F238E27FC236}">
                      <a16:creationId xmlns:a16="http://schemas.microsoft.com/office/drawing/2014/main" id="{41968EF1-1490-F9AF-314D-DCA595356D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99" name="Group 9">
                  <a:extLst>
                    <a:ext uri="{FF2B5EF4-FFF2-40B4-BE49-F238E27FC236}">
                      <a16:creationId xmlns:a16="http://schemas.microsoft.com/office/drawing/2014/main" id="{87FCE547-74D8-CAEB-8521-A2A79C4C244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00" name="Picture 5">
                    <a:extLst>
                      <a:ext uri="{FF2B5EF4-FFF2-40B4-BE49-F238E27FC236}">
                        <a16:creationId xmlns:a16="http://schemas.microsoft.com/office/drawing/2014/main" id="{5511C268-3F65-6AAA-7482-5DD09FF753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01" name="Picture 8">
                    <a:extLst>
                      <a:ext uri="{FF2B5EF4-FFF2-40B4-BE49-F238E27FC236}">
                        <a16:creationId xmlns:a16="http://schemas.microsoft.com/office/drawing/2014/main" id="{5674742B-6316-8E21-DCF7-63EC074688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8" name="Group 17">
                <a:extLst>
                  <a:ext uri="{FF2B5EF4-FFF2-40B4-BE49-F238E27FC236}">
                    <a16:creationId xmlns:a16="http://schemas.microsoft.com/office/drawing/2014/main" id="{8FECD9D5-00D7-587B-2111-E8FA027345F3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94" name="Picture 4">
                  <a:extLst>
                    <a:ext uri="{FF2B5EF4-FFF2-40B4-BE49-F238E27FC236}">
                      <a16:creationId xmlns:a16="http://schemas.microsoft.com/office/drawing/2014/main" id="{E4BC02EE-4121-1BE3-9E59-7A97AA1CD0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95" name="Group 9">
                  <a:extLst>
                    <a:ext uri="{FF2B5EF4-FFF2-40B4-BE49-F238E27FC236}">
                      <a16:creationId xmlns:a16="http://schemas.microsoft.com/office/drawing/2014/main" id="{3A65254A-A82C-475B-77BF-954EB1D9F3B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96" name="Picture 5">
                    <a:extLst>
                      <a:ext uri="{FF2B5EF4-FFF2-40B4-BE49-F238E27FC236}">
                        <a16:creationId xmlns:a16="http://schemas.microsoft.com/office/drawing/2014/main" id="{0981B205-E644-4259-15D7-1B73E1A91F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97" name="Picture 8">
                    <a:extLst>
                      <a:ext uri="{FF2B5EF4-FFF2-40B4-BE49-F238E27FC236}">
                        <a16:creationId xmlns:a16="http://schemas.microsoft.com/office/drawing/2014/main" id="{872A0D56-6D47-D654-510E-82CAC420B2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9" name="Group 17">
                <a:extLst>
                  <a:ext uri="{FF2B5EF4-FFF2-40B4-BE49-F238E27FC236}">
                    <a16:creationId xmlns:a16="http://schemas.microsoft.com/office/drawing/2014/main" id="{9A38F2B1-CA13-0340-E6F4-C156CB44A552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90" name="Picture 4">
                  <a:extLst>
                    <a:ext uri="{FF2B5EF4-FFF2-40B4-BE49-F238E27FC236}">
                      <a16:creationId xmlns:a16="http://schemas.microsoft.com/office/drawing/2014/main" id="{64C571D4-D305-4333-BFD0-B1D21DE7F5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91" name="Group 9">
                  <a:extLst>
                    <a:ext uri="{FF2B5EF4-FFF2-40B4-BE49-F238E27FC236}">
                      <a16:creationId xmlns:a16="http://schemas.microsoft.com/office/drawing/2014/main" id="{DD8BEC07-F6C5-B10D-F05B-42ECA2ECA03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92" name="Picture 5">
                    <a:extLst>
                      <a:ext uri="{FF2B5EF4-FFF2-40B4-BE49-F238E27FC236}">
                        <a16:creationId xmlns:a16="http://schemas.microsoft.com/office/drawing/2014/main" id="{453F0C19-7348-10D4-41DE-2CE46FE308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93" name="Picture 8">
                    <a:extLst>
                      <a:ext uri="{FF2B5EF4-FFF2-40B4-BE49-F238E27FC236}">
                        <a16:creationId xmlns:a16="http://schemas.microsoft.com/office/drawing/2014/main" id="{BF0E7786-CE5C-9608-BD7D-29BE2C6B5E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80" name="Group 17">
                <a:extLst>
                  <a:ext uri="{FF2B5EF4-FFF2-40B4-BE49-F238E27FC236}">
                    <a16:creationId xmlns:a16="http://schemas.microsoft.com/office/drawing/2014/main" id="{59CD8995-C2BF-8C2A-7E82-AAC9B6D9839E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86" name="Picture 4">
                  <a:extLst>
                    <a:ext uri="{FF2B5EF4-FFF2-40B4-BE49-F238E27FC236}">
                      <a16:creationId xmlns:a16="http://schemas.microsoft.com/office/drawing/2014/main" id="{AA5EA36A-C074-9EFD-EB84-E38D27AED8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87" name="Group 9">
                  <a:extLst>
                    <a:ext uri="{FF2B5EF4-FFF2-40B4-BE49-F238E27FC236}">
                      <a16:creationId xmlns:a16="http://schemas.microsoft.com/office/drawing/2014/main" id="{5F17109E-E2F8-7FDC-BF23-38957024CA6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88" name="Picture 5">
                    <a:extLst>
                      <a:ext uri="{FF2B5EF4-FFF2-40B4-BE49-F238E27FC236}">
                        <a16:creationId xmlns:a16="http://schemas.microsoft.com/office/drawing/2014/main" id="{85FFAB2A-F788-485C-2933-073660BEFF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89" name="Picture 8">
                    <a:extLst>
                      <a:ext uri="{FF2B5EF4-FFF2-40B4-BE49-F238E27FC236}">
                        <a16:creationId xmlns:a16="http://schemas.microsoft.com/office/drawing/2014/main" id="{F5A9B63D-2AA9-7522-51AB-FB966C0C66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81" name="Group 17">
                <a:extLst>
                  <a:ext uri="{FF2B5EF4-FFF2-40B4-BE49-F238E27FC236}">
                    <a16:creationId xmlns:a16="http://schemas.microsoft.com/office/drawing/2014/main" id="{655A64A0-55B4-C0BD-383F-8B82FBAC9E2F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82" name="Picture 4">
                  <a:extLst>
                    <a:ext uri="{FF2B5EF4-FFF2-40B4-BE49-F238E27FC236}">
                      <a16:creationId xmlns:a16="http://schemas.microsoft.com/office/drawing/2014/main" id="{EADC1A57-5169-A8E0-B756-4B414278B3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83" name="Group 9">
                  <a:extLst>
                    <a:ext uri="{FF2B5EF4-FFF2-40B4-BE49-F238E27FC236}">
                      <a16:creationId xmlns:a16="http://schemas.microsoft.com/office/drawing/2014/main" id="{027F3CF8-56DE-2CC0-A5D5-54B82C17C3A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84" name="Picture 5">
                    <a:extLst>
                      <a:ext uri="{FF2B5EF4-FFF2-40B4-BE49-F238E27FC236}">
                        <a16:creationId xmlns:a16="http://schemas.microsoft.com/office/drawing/2014/main" id="{A73732FD-5E0E-B2CF-CDC4-4E22F93EAD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85" name="Picture 8">
                    <a:extLst>
                      <a:ext uri="{FF2B5EF4-FFF2-40B4-BE49-F238E27FC236}">
                        <a16:creationId xmlns:a16="http://schemas.microsoft.com/office/drawing/2014/main" id="{A0D0CA2C-EA1E-C0D2-7B43-ABC8A46F63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8D74E37A-B4DD-FCFA-4584-8270685E229A}"/>
                </a:ext>
              </a:extLst>
            </p:cNvPr>
            <p:cNvGrpSpPr/>
            <p:nvPr/>
          </p:nvGrpSpPr>
          <p:grpSpPr>
            <a:xfrm>
              <a:off x="832004" y="3242407"/>
              <a:ext cx="2290206" cy="1552969"/>
              <a:chOff x="-4264262" y="2533649"/>
              <a:chExt cx="1293451" cy="877078"/>
            </a:xfrm>
          </p:grpSpPr>
          <p:grpSp>
            <p:nvGrpSpPr>
              <p:cNvPr id="422" name="Group 17">
                <a:extLst>
                  <a:ext uri="{FF2B5EF4-FFF2-40B4-BE49-F238E27FC236}">
                    <a16:creationId xmlns:a16="http://schemas.microsoft.com/office/drawing/2014/main" id="{35A259DD-4038-7785-6E01-2EA93A5F0D7D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8" name="Picture 4">
                  <a:extLst>
                    <a:ext uri="{FF2B5EF4-FFF2-40B4-BE49-F238E27FC236}">
                      <a16:creationId xmlns:a16="http://schemas.microsoft.com/office/drawing/2014/main" id="{79B32F71-E505-6FA1-9FDF-B6D281B6F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69" name="Group 9">
                  <a:extLst>
                    <a:ext uri="{FF2B5EF4-FFF2-40B4-BE49-F238E27FC236}">
                      <a16:creationId xmlns:a16="http://schemas.microsoft.com/office/drawing/2014/main" id="{3D2851CD-A28C-BF3F-7789-92949709A7A7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70" name="Picture 5">
                    <a:extLst>
                      <a:ext uri="{FF2B5EF4-FFF2-40B4-BE49-F238E27FC236}">
                        <a16:creationId xmlns:a16="http://schemas.microsoft.com/office/drawing/2014/main" id="{9801A10E-E071-E943-899F-56C4D28523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71" name="Picture 8">
                    <a:extLst>
                      <a:ext uri="{FF2B5EF4-FFF2-40B4-BE49-F238E27FC236}">
                        <a16:creationId xmlns:a16="http://schemas.microsoft.com/office/drawing/2014/main" id="{9C538BE9-A075-585D-63CD-8650CAD90E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3" name="Group 17">
                <a:extLst>
                  <a:ext uri="{FF2B5EF4-FFF2-40B4-BE49-F238E27FC236}">
                    <a16:creationId xmlns:a16="http://schemas.microsoft.com/office/drawing/2014/main" id="{BB4FF45B-4A9C-EAA2-8437-5D6B5E9E697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4" name="Picture 4">
                  <a:extLst>
                    <a:ext uri="{FF2B5EF4-FFF2-40B4-BE49-F238E27FC236}">
                      <a16:creationId xmlns:a16="http://schemas.microsoft.com/office/drawing/2014/main" id="{86B94D50-44A7-068A-0D6C-D78A78686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65" name="Group 9">
                  <a:extLst>
                    <a:ext uri="{FF2B5EF4-FFF2-40B4-BE49-F238E27FC236}">
                      <a16:creationId xmlns:a16="http://schemas.microsoft.com/office/drawing/2014/main" id="{86A5058B-E64C-2285-985A-C3E5173889E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66" name="Picture 5">
                    <a:extLst>
                      <a:ext uri="{FF2B5EF4-FFF2-40B4-BE49-F238E27FC236}">
                        <a16:creationId xmlns:a16="http://schemas.microsoft.com/office/drawing/2014/main" id="{10FB7F5B-9BF8-F488-F172-8BC2F03597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67" name="Picture 8">
                    <a:extLst>
                      <a:ext uri="{FF2B5EF4-FFF2-40B4-BE49-F238E27FC236}">
                        <a16:creationId xmlns:a16="http://schemas.microsoft.com/office/drawing/2014/main" id="{993B5A2F-8550-4DFA-A9CA-BFC47C998A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4" name="Group 17">
                <a:extLst>
                  <a:ext uri="{FF2B5EF4-FFF2-40B4-BE49-F238E27FC236}">
                    <a16:creationId xmlns:a16="http://schemas.microsoft.com/office/drawing/2014/main" id="{40ECDD08-28AB-C1B0-FD28-438159F26C59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0" name="Picture 4">
                  <a:extLst>
                    <a:ext uri="{FF2B5EF4-FFF2-40B4-BE49-F238E27FC236}">
                      <a16:creationId xmlns:a16="http://schemas.microsoft.com/office/drawing/2014/main" id="{E7F9E33F-A3D3-E438-BCD8-CCAFFEE75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61" name="Group 9">
                  <a:extLst>
                    <a:ext uri="{FF2B5EF4-FFF2-40B4-BE49-F238E27FC236}">
                      <a16:creationId xmlns:a16="http://schemas.microsoft.com/office/drawing/2014/main" id="{ED66DE20-B7A4-38BE-2E7C-DCF029CB738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62" name="Picture 5">
                    <a:extLst>
                      <a:ext uri="{FF2B5EF4-FFF2-40B4-BE49-F238E27FC236}">
                        <a16:creationId xmlns:a16="http://schemas.microsoft.com/office/drawing/2014/main" id="{E63FBEDD-3EAD-1473-60BE-45C225D609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63" name="Picture 8">
                    <a:extLst>
                      <a:ext uri="{FF2B5EF4-FFF2-40B4-BE49-F238E27FC236}">
                        <a16:creationId xmlns:a16="http://schemas.microsoft.com/office/drawing/2014/main" id="{73D47AA7-27D5-0B6B-C495-9CD693377C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5" name="Group 17">
                <a:extLst>
                  <a:ext uri="{FF2B5EF4-FFF2-40B4-BE49-F238E27FC236}">
                    <a16:creationId xmlns:a16="http://schemas.microsoft.com/office/drawing/2014/main" id="{96DEE1A5-0529-8A1D-16EB-CA56D23ED79C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56" name="Picture 4">
                  <a:extLst>
                    <a:ext uri="{FF2B5EF4-FFF2-40B4-BE49-F238E27FC236}">
                      <a16:creationId xmlns:a16="http://schemas.microsoft.com/office/drawing/2014/main" id="{CBDDFB93-4B93-ECD1-4152-6D673930B4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57" name="Group 9">
                  <a:extLst>
                    <a:ext uri="{FF2B5EF4-FFF2-40B4-BE49-F238E27FC236}">
                      <a16:creationId xmlns:a16="http://schemas.microsoft.com/office/drawing/2014/main" id="{BDF54D37-5339-140F-D381-246C1E469FA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58" name="Picture 5">
                    <a:extLst>
                      <a:ext uri="{FF2B5EF4-FFF2-40B4-BE49-F238E27FC236}">
                        <a16:creationId xmlns:a16="http://schemas.microsoft.com/office/drawing/2014/main" id="{BB9F57DD-0886-F934-09FB-ADB2934CD7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59" name="Picture 8">
                    <a:extLst>
                      <a:ext uri="{FF2B5EF4-FFF2-40B4-BE49-F238E27FC236}">
                        <a16:creationId xmlns:a16="http://schemas.microsoft.com/office/drawing/2014/main" id="{BFE3892F-53E0-27E5-3271-EB102FAE94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6" name="Group 17">
                <a:extLst>
                  <a:ext uri="{FF2B5EF4-FFF2-40B4-BE49-F238E27FC236}">
                    <a16:creationId xmlns:a16="http://schemas.microsoft.com/office/drawing/2014/main" id="{29E2D852-F18D-7252-10B8-7B55F3E343E2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52" name="Picture 4">
                  <a:extLst>
                    <a:ext uri="{FF2B5EF4-FFF2-40B4-BE49-F238E27FC236}">
                      <a16:creationId xmlns:a16="http://schemas.microsoft.com/office/drawing/2014/main" id="{BEF30941-CE72-6D37-54DE-6884AEA7A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53" name="Group 9">
                  <a:extLst>
                    <a:ext uri="{FF2B5EF4-FFF2-40B4-BE49-F238E27FC236}">
                      <a16:creationId xmlns:a16="http://schemas.microsoft.com/office/drawing/2014/main" id="{79B734F7-02D1-7FE9-3DBC-3B1C876907E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54" name="Picture 5">
                    <a:extLst>
                      <a:ext uri="{FF2B5EF4-FFF2-40B4-BE49-F238E27FC236}">
                        <a16:creationId xmlns:a16="http://schemas.microsoft.com/office/drawing/2014/main" id="{25F7D012-9AF4-F555-F3BA-2892BBF27C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55" name="Picture 8">
                    <a:extLst>
                      <a:ext uri="{FF2B5EF4-FFF2-40B4-BE49-F238E27FC236}">
                        <a16:creationId xmlns:a16="http://schemas.microsoft.com/office/drawing/2014/main" id="{75E174AD-6CAA-BB31-8CBB-CE251C6188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7" name="Group 17">
                <a:extLst>
                  <a:ext uri="{FF2B5EF4-FFF2-40B4-BE49-F238E27FC236}">
                    <a16:creationId xmlns:a16="http://schemas.microsoft.com/office/drawing/2014/main" id="{DFAE3993-45E9-920B-7B3F-0312E74B73F0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48" name="Picture 4">
                  <a:extLst>
                    <a:ext uri="{FF2B5EF4-FFF2-40B4-BE49-F238E27FC236}">
                      <a16:creationId xmlns:a16="http://schemas.microsoft.com/office/drawing/2014/main" id="{ADD6B707-2BC7-D127-D192-06CAF11B18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49" name="Group 9">
                  <a:extLst>
                    <a:ext uri="{FF2B5EF4-FFF2-40B4-BE49-F238E27FC236}">
                      <a16:creationId xmlns:a16="http://schemas.microsoft.com/office/drawing/2014/main" id="{B4AA2567-0FB6-0470-AA62-FB211719940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50" name="Picture 5">
                    <a:extLst>
                      <a:ext uri="{FF2B5EF4-FFF2-40B4-BE49-F238E27FC236}">
                        <a16:creationId xmlns:a16="http://schemas.microsoft.com/office/drawing/2014/main" id="{18B377E7-3A54-20A6-F15E-EBAE0D527A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51" name="Picture 8">
                    <a:extLst>
                      <a:ext uri="{FF2B5EF4-FFF2-40B4-BE49-F238E27FC236}">
                        <a16:creationId xmlns:a16="http://schemas.microsoft.com/office/drawing/2014/main" id="{52EF6F88-9DF2-D850-BCAA-FBA4773FAC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8" name="Group 17">
                <a:extLst>
                  <a:ext uri="{FF2B5EF4-FFF2-40B4-BE49-F238E27FC236}">
                    <a16:creationId xmlns:a16="http://schemas.microsoft.com/office/drawing/2014/main" id="{8C920B1F-EE28-1B85-786F-FCC2C8E9C076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44" name="Picture 4">
                  <a:extLst>
                    <a:ext uri="{FF2B5EF4-FFF2-40B4-BE49-F238E27FC236}">
                      <a16:creationId xmlns:a16="http://schemas.microsoft.com/office/drawing/2014/main" id="{946E6CD1-8B65-6884-31DE-1844C05FB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45" name="Group 9">
                  <a:extLst>
                    <a:ext uri="{FF2B5EF4-FFF2-40B4-BE49-F238E27FC236}">
                      <a16:creationId xmlns:a16="http://schemas.microsoft.com/office/drawing/2014/main" id="{CED1D730-53DD-2168-261E-5C9E56997FB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46" name="Picture 5">
                    <a:extLst>
                      <a:ext uri="{FF2B5EF4-FFF2-40B4-BE49-F238E27FC236}">
                        <a16:creationId xmlns:a16="http://schemas.microsoft.com/office/drawing/2014/main" id="{0F139C8A-4048-9E1D-CBF1-6BBA8843D2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47" name="Picture 8">
                    <a:extLst>
                      <a:ext uri="{FF2B5EF4-FFF2-40B4-BE49-F238E27FC236}">
                        <a16:creationId xmlns:a16="http://schemas.microsoft.com/office/drawing/2014/main" id="{60B87FD5-A585-FCF0-1B98-3B274880CD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9" name="Group 17">
                <a:extLst>
                  <a:ext uri="{FF2B5EF4-FFF2-40B4-BE49-F238E27FC236}">
                    <a16:creationId xmlns:a16="http://schemas.microsoft.com/office/drawing/2014/main" id="{1F81B80B-27F9-02F4-1A9A-AD560A2BF7BC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40" name="Picture 4">
                  <a:extLst>
                    <a:ext uri="{FF2B5EF4-FFF2-40B4-BE49-F238E27FC236}">
                      <a16:creationId xmlns:a16="http://schemas.microsoft.com/office/drawing/2014/main" id="{ABA41493-1F3F-A730-F6C9-20440B04D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41" name="Group 9">
                  <a:extLst>
                    <a:ext uri="{FF2B5EF4-FFF2-40B4-BE49-F238E27FC236}">
                      <a16:creationId xmlns:a16="http://schemas.microsoft.com/office/drawing/2014/main" id="{7D3CC530-0E3C-541E-2325-3CA694A413A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42" name="Picture 5">
                    <a:extLst>
                      <a:ext uri="{FF2B5EF4-FFF2-40B4-BE49-F238E27FC236}">
                        <a16:creationId xmlns:a16="http://schemas.microsoft.com/office/drawing/2014/main" id="{24247011-3005-77E7-F1E2-E60AE618BB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43" name="Picture 8">
                    <a:extLst>
                      <a:ext uri="{FF2B5EF4-FFF2-40B4-BE49-F238E27FC236}">
                        <a16:creationId xmlns:a16="http://schemas.microsoft.com/office/drawing/2014/main" id="{626DE136-5DFF-C37D-0EAB-B74DEBBE0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0" name="Group 17">
                <a:extLst>
                  <a:ext uri="{FF2B5EF4-FFF2-40B4-BE49-F238E27FC236}">
                    <a16:creationId xmlns:a16="http://schemas.microsoft.com/office/drawing/2014/main" id="{2543774D-CEB4-116C-E8C2-A47D57CC70C5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36" name="Picture 4">
                  <a:extLst>
                    <a:ext uri="{FF2B5EF4-FFF2-40B4-BE49-F238E27FC236}">
                      <a16:creationId xmlns:a16="http://schemas.microsoft.com/office/drawing/2014/main" id="{E0ADD4C6-9E2E-DE3E-0873-5BC4700A92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37" name="Group 9">
                  <a:extLst>
                    <a:ext uri="{FF2B5EF4-FFF2-40B4-BE49-F238E27FC236}">
                      <a16:creationId xmlns:a16="http://schemas.microsoft.com/office/drawing/2014/main" id="{B09E75F7-A015-B199-A831-87BC6DB371C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38" name="Picture 5">
                    <a:extLst>
                      <a:ext uri="{FF2B5EF4-FFF2-40B4-BE49-F238E27FC236}">
                        <a16:creationId xmlns:a16="http://schemas.microsoft.com/office/drawing/2014/main" id="{8B160AD5-29FB-39C4-A117-73FFF14706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39" name="Picture 8">
                    <a:extLst>
                      <a:ext uri="{FF2B5EF4-FFF2-40B4-BE49-F238E27FC236}">
                        <a16:creationId xmlns:a16="http://schemas.microsoft.com/office/drawing/2014/main" id="{E3DF5393-A629-2714-9FEC-F681C9BFE8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1" name="Group 17">
                <a:extLst>
                  <a:ext uri="{FF2B5EF4-FFF2-40B4-BE49-F238E27FC236}">
                    <a16:creationId xmlns:a16="http://schemas.microsoft.com/office/drawing/2014/main" id="{9CA1FA4D-DD50-04A0-0977-382049C3BD6E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32" name="Picture 4">
                  <a:extLst>
                    <a:ext uri="{FF2B5EF4-FFF2-40B4-BE49-F238E27FC236}">
                      <a16:creationId xmlns:a16="http://schemas.microsoft.com/office/drawing/2014/main" id="{64449866-4E89-D0D2-F3DA-20C2DC2E63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33" name="Group 9">
                  <a:extLst>
                    <a:ext uri="{FF2B5EF4-FFF2-40B4-BE49-F238E27FC236}">
                      <a16:creationId xmlns:a16="http://schemas.microsoft.com/office/drawing/2014/main" id="{F6E3250A-C1EE-3309-AB08-9C463EEFD8D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34" name="Picture 5">
                    <a:extLst>
                      <a:ext uri="{FF2B5EF4-FFF2-40B4-BE49-F238E27FC236}">
                        <a16:creationId xmlns:a16="http://schemas.microsoft.com/office/drawing/2014/main" id="{44CBF1D8-F1EE-5E29-24BB-F3C3464F7C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35" name="Picture 8">
                    <a:extLst>
                      <a:ext uri="{FF2B5EF4-FFF2-40B4-BE49-F238E27FC236}">
                        <a16:creationId xmlns:a16="http://schemas.microsoft.com/office/drawing/2014/main" id="{DA880A88-FB86-BB14-8FA6-AB230CABA8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63292531-F4C2-A16F-4A8D-4C59C9169D33}"/>
                </a:ext>
              </a:extLst>
            </p:cNvPr>
            <p:cNvGrpSpPr/>
            <p:nvPr/>
          </p:nvGrpSpPr>
          <p:grpSpPr>
            <a:xfrm>
              <a:off x="316799" y="3467263"/>
              <a:ext cx="2290206" cy="1552969"/>
              <a:chOff x="-4264262" y="2533649"/>
              <a:chExt cx="1293451" cy="877078"/>
            </a:xfrm>
          </p:grpSpPr>
          <p:grpSp>
            <p:nvGrpSpPr>
              <p:cNvPr id="372" name="Group 17">
                <a:extLst>
                  <a:ext uri="{FF2B5EF4-FFF2-40B4-BE49-F238E27FC236}">
                    <a16:creationId xmlns:a16="http://schemas.microsoft.com/office/drawing/2014/main" id="{7F0C9334-D076-C29C-587F-9B4EDC79BB73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8" name="Picture 4">
                  <a:extLst>
                    <a:ext uri="{FF2B5EF4-FFF2-40B4-BE49-F238E27FC236}">
                      <a16:creationId xmlns:a16="http://schemas.microsoft.com/office/drawing/2014/main" id="{F82A808E-7EEE-8B91-EC23-D4A9C29183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19" name="Group 9">
                  <a:extLst>
                    <a:ext uri="{FF2B5EF4-FFF2-40B4-BE49-F238E27FC236}">
                      <a16:creationId xmlns:a16="http://schemas.microsoft.com/office/drawing/2014/main" id="{87821FF8-15A5-BFE6-3574-1075C0457F6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20" name="Picture 5">
                    <a:extLst>
                      <a:ext uri="{FF2B5EF4-FFF2-40B4-BE49-F238E27FC236}">
                        <a16:creationId xmlns:a16="http://schemas.microsoft.com/office/drawing/2014/main" id="{0408D17E-6F17-528F-6806-8E5EC27A4B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21" name="Picture 8">
                    <a:extLst>
                      <a:ext uri="{FF2B5EF4-FFF2-40B4-BE49-F238E27FC236}">
                        <a16:creationId xmlns:a16="http://schemas.microsoft.com/office/drawing/2014/main" id="{91E7131C-59FA-75AE-0E36-22E565C1B7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3" name="Group 17">
                <a:extLst>
                  <a:ext uri="{FF2B5EF4-FFF2-40B4-BE49-F238E27FC236}">
                    <a16:creationId xmlns:a16="http://schemas.microsoft.com/office/drawing/2014/main" id="{F4FDD2FB-D7C9-C16F-A6B8-1BB4E0363084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4" name="Picture 4">
                  <a:extLst>
                    <a:ext uri="{FF2B5EF4-FFF2-40B4-BE49-F238E27FC236}">
                      <a16:creationId xmlns:a16="http://schemas.microsoft.com/office/drawing/2014/main" id="{BA1BC830-5F21-461F-1B97-A2B0D4EE3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15" name="Group 9">
                  <a:extLst>
                    <a:ext uri="{FF2B5EF4-FFF2-40B4-BE49-F238E27FC236}">
                      <a16:creationId xmlns:a16="http://schemas.microsoft.com/office/drawing/2014/main" id="{BA59F91E-4D4F-D033-E78B-A7C8213436D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16" name="Picture 5">
                    <a:extLst>
                      <a:ext uri="{FF2B5EF4-FFF2-40B4-BE49-F238E27FC236}">
                        <a16:creationId xmlns:a16="http://schemas.microsoft.com/office/drawing/2014/main" id="{D800DE08-8AC4-097C-EED5-3A082DE1D2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17" name="Picture 8">
                    <a:extLst>
                      <a:ext uri="{FF2B5EF4-FFF2-40B4-BE49-F238E27FC236}">
                        <a16:creationId xmlns:a16="http://schemas.microsoft.com/office/drawing/2014/main" id="{3F202843-9516-F296-2E4D-FEB8E1391B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4" name="Group 17">
                <a:extLst>
                  <a:ext uri="{FF2B5EF4-FFF2-40B4-BE49-F238E27FC236}">
                    <a16:creationId xmlns:a16="http://schemas.microsoft.com/office/drawing/2014/main" id="{E28D4713-88E5-CD7E-B1C3-83BCEABE5322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0" name="Picture 4">
                  <a:extLst>
                    <a:ext uri="{FF2B5EF4-FFF2-40B4-BE49-F238E27FC236}">
                      <a16:creationId xmlns:a16="http://schemas.microsoft.com/office/drawing/2014/main" id="{6C22FD6A-962D-4E3C-CCB4-D0DEE0963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11" name="Group 9">
                  <a:extLst>
                    <a:ext uri="{FF2B5EF4-FFF2-40B4-BE49-F238E27FC236}">
                      <a16:creationId xmlns:a16="http://schemas.microsoft.com/office/drawing/2014/main" id="{6A6BD8C7-74A7-73EE-7933-14F229500D5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12" name="Picture 5">
                    <a:extLst>
                      <a:ext uri="{FF2B5EF4-FFF2-40B4-BE49-F238E27FC236}">
                        <a16:creationId xmlns:a16="http://schemas.microsoft.com/office/drawing/2014/main" id="{92A8CF42-CC74-DE67-7913-A4814874AA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13" name="Picture 8">
                    <a:extLst>
                      <a:ext uri="{FF2B5EF4-FFF2-40B4-BE49-F238E27FC236}">
                        <a16:creationId xmlns:a16="http://schemas.microsoft.com/office/drawing/2014/main" id="{E1FD8E49-548D-E9EF-1DC4-B564101E4B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5" name="Group 17">
                <a:extLst>
                  <a:ext uri="{FF2B5EF4-FFF2-40B4-BE49-F238E27FC236}">
                    <a16:creationId xmlns:a16="http://schemas.microsoft.com/office/drawing/2014/main" id="{D71681D5-2642-D29D-B7A4-540BBAC5B23D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06" name="Picture 4">
                  <a:extLst>
                    <a:ext uri="{FF2B5EF4-FFF2-40B4-BE49-F238E27FC236}">
                      <a16:creationId xmlns:a16="http://schemas.microsoft.com/office/drawing/2014/main" id="{C11F7D32-7BCD-37AD-7324-F7D115B773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07" name="Group 9">
                  <a:extLst>
                    <a:ext uri="{FF2B5EF4-FFF2-40B4-BE49-F238E27FC236}">
                      <a16:creationId xmlns:a16="http://schemas.microsoft.com/office/drawing/2014/main" id="{50604A43-DCA4-74FE-3E9D-03AC30BB42B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08" name="Picture 5">
                    <a:extLst>
                      <a:ext uri="{FF2B5EF4-FFF2-40B4-BE49-F238E27FC236}">
                        <a16:creationId xmlns:a16="http://schemas.microsoft.com/office/drawing/2014/main" id="{31134D51-B17A-5C89-6F77-26F03A2694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09" name="Picture 8">
                    <a:extLst>
                      <a:ext uri="{FF2B5EF4-FFF2-40B4-BE49-F238E27FC236}">
                        <a16:creationId xmlns:a16="http://schemas.microsoft.com/office/drawing/2014/main" id="{9D537A19-7C0F-68C3-6E63-06E02247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6" name="Group 17">
                <a:extLst>
                  <a:ext uri="{FF2B5EF4-FFF2-40B4-BE49-F238E27FC236}">
                    <a16:creationId xmlns:a16="http://schemas.microsoft.com/office/drawing/2014/main" id="{D5CB9A0D-F5A2-6AE7-7395-C0B24FCF619C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02" name="Picture 4">
                  <a:extLst>
                    <a:ext uri="{FF2B5EF4-FFF2-40B4-BE49-F238E27FC236}">
                      <a16:creationId xmlns:a16="http://schemas.microsoft.com/office/drawing/2014/main" id="{57078175-0578-6330-14C7-5AD7FF365C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03" name="Group 9">
                  <a:extLst>
                    <a:ext uri="{FF2B5EF4-FFF2-40B4-BE49-F238E27FC236}">
                      <a16:creationId xmlns:a16="http://schemas.microsoft.com/office/drawing/2014/main" id="{A3751359-E3F2-B7A4-8CE8-6C669CC6C08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04" name="Picture 5">
                    <a:extLst>
                      <a:ext uri="{FF2B5EF4-FFF2-40B4-BE49-F238E27FC236}">
                        <a16:creationId xmlns:a16="http://schemas.microsoft.com/office/drawing/2014/main" id="{550CCD8D-8B48-A0AB-F45E-71780185B6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05" name="Picture 8">
                    <a:extLst>
                      <a:ext uri="{FF2B5EF4-FFF2-40B4-BE49-F238E27FC236}">
                        <a16:creationId xmlns:a16="http://schemas.microsoft.com/office/drawing/2014/main" id="{A4F40F59-E48D-87A7-DA16-BA6962A6A5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7" name="Group 17">
                <a:extLst>
                  <a:ext uri="{FF2B5EF4-FFF2-40B4-BE49-F238E27FC236}">
                    <a16:creationId xmlns:a16="http://schemas.microsoft.com/office/drawing/2014/main" id="{743DCBA8-44E0-F510-733F-0A209CF3A576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98" name="Picture 4">
                  <a:extLst>
                    <a:ext uri="{FF2B5EF4-FFF2-40B4-BE49-F238E27FC236}">
                      <a16:creationId xmlns:a16="http://schemas.microsoft.com/office/drawing/2014/main" id="{4037C1C1-353E-34C1-B34F-1AC8A50027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99" name="Group 9">
                  <a:extLst>
                    <a:ext uri="{FF2B5EF4-FFF2-40B4-BE49-F238E27FC236}">
                      <a16:creationId xmlns:a16="http://schemas.microsoft.com/office/drawing/2014/main" id="{F3D33EB0-618B-268E-2A09-F97EC0C36CD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00" name="Picture 5">
                    <a:extLst>
                      <a:ext uri="{FF2B5EF4-FFF2-40B4-BE49-F238E27FC236}">
                        <a16:creationId xmlns:a16="http://schemas.microsoft.com/office/drawing/2014/main" id="{9FCBF384-2426-9697-2D56-686D6B2F81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01" name="Picture 8">
                    <a:extLst>
                      <a:ext uri="{FF2B5EF4-FFF2-40B4-BE49-F238E27FC236}">
                        <a16:creationId xmlns:a16="http://schemas.microsoft.com/office/drawing/2014/main" id="{A4A59B82-0778-254A-0F1E-EAB3E3E723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8" name="Group 17">
                <a:extLst>
                  <a:ext uri="{FF2B5EF4-FFF2-40B4-BE49-F238E27FC236}">
                    <a16:creationId xmlns:a16="http://schemas.microsoft.com/office/drawing/2014/main" id="{E851AB4C-2F1F-6A56-1041-3F44A8929A87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94" name="Picture 4">
                  <a:extLst>
                    <a:ext uri="{FF2B5EF4-FFF2-40B4-BE49-F238E27FC236}">
                      <a16:creationId xmlns:a16="http://schemas.microsoft.com/office/drawing/2014/main" id="{10410130-9EB9-FE5E-AA51-477F3DB568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95" name="Group 9">
                  <a:extLst>
                    <a:ext uri="{FF2B5EF4-FFF2-40B4-BE49-F238E27FC236}">
                      <a16:creationId xmlns:a16="http://schemas.microsoft.com/office/drawing/2014/main" id="{B6EB45F4-8FE8-3479-8834-ECF64D04D7E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96" name="Picture 5">
                    <a:extLst>
                      <a:ext uri="{FF2B5EF4-FFF2-40B4-BE49-F238E27FC236}">
                        <a16:creationId xmlns:a16="http://schemas.microsoft.com/office/drawing/2014/main" id="{F14F56B9-20A4-F1C4-3006-30DE8F5C42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97" name="Picture 8">
                    <a:extLst>
                      <a:ext uri="{FF2B5EF4-FFF2-40B4-BE49-F238E27FC236}">
                        <a16:creationId xmlns:a16="http://schemas.microsoft.com/office/drawing/2014/main" id="{B85DB873-5EB7-DDED-DE05-6BAFB41C8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9" name="Group 17">
                <a:extLst>
                  <a:ext uri="{FF2B5EF4-FFF2-40B4-BE49-F238E27FC236}">
                    <a16:creationId xmlns:a16="http://schemas.microsoft.com/office/drawing/2014/main" id="{4598DE11-F554-C90D-19C9-31CA53206FB1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90" name="Picture 4">
                  <a:extLst>
                    <a:ext uri="{FF2B5EF4-FFF2-40B4-BE49-F238E27FC236}">
                      <a16:creationId xmlns:a16="http://schemas.microsoft.com/office/drawing/2014/main" id="{89A11E2B-4561-5D5E-8980-02CA31C66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91" name="Group 9">
                  <a:extLst>
                    <a:ext uri="{FF2B5EF4-FFF2-40B4-BE49-F238E27FC236}">
                      <a16:creationId xmlns:a16="http://schemas.microsoft.com/office/drawing/2014/main" id="{246CA742-EEC3-E46C-328B-F1D5F996402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92" name="Picture 5">
                    <a:extLst>
                      <a:ext uri="{FF2B5EF4-FFF2-40B4-BE49-F238E27FC236}">
                        <a16:creationId xmlns:a16="http://schemas.microsoft.com/office/drawing/2014/main" id="{7F9E26E4-C800-A919-8985-5452B1A40E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93" name="Picture 8">
                    <a:extLst>
                      <a:ext uri="{FF2B5EF4-FFF2-40B4-BE49-F238E27FC236}">
                        <a16:creationId xmlns:a16="http://schemas.microsoft.com/office/drawing/2014/main" id="{9FD5AACE-32A2-7A82-11DE-1FE536142C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80" name="Group 17">
                <a:extLst>
                  <a:ext uri="{FF2B5EF4-FFF2-40B4-BE49-F238E27FC236}">
                    <a16:creationId xmlns:a16="http://schemas.microsoft.com/office/drawing/2014/main" id="{FA70D9BA-AC93-D03C-57DF-E989DC77D002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86" name="Picture 4">
                  <a:extLst>
                    <a:ext uri="{FF2B5EF4-FFF2-40B4-BE49-F238E27FC236}">
                      <a16:creationId xmlns:a16="http://schemas.microsoft.com/office/drawing/2014/main" id="{AB72D27F-84F6-22EC-7890-4AA88AC15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87" name="Group 9">
                  <a:extLst>
                    <a:ext uri="{FF2B5EF4-FFF2-40B4-BE49-F238E27FC236}">
                      <a16:creationId xmlns:a16="http://schemas.microsoft.com/office/drawing/2014/main" id="{4495E61D-1959-532C-500B-D5DEB55A75B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88" name="Picture 5">
                    <a:extLst>
                      <a:ext uri="{FF2B5EF4-FFF2-40B4-BE49-F238E27FC236}">
                        <a16:creationId xmlns:a16="http://schemas.microsoft.com/office/drawing/2014/main" id="{2A4C9F1B-2D70-6A2D-6AC4-0EC5C1D754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89" name="Picture 8">
                    <a:extLst>
                      <a:ext uri="{FF2B5EF4-FFF2-40B4-BE49-F238E27FC236}">
                        <a16:creationId xmlns:a16="http://schemas.microsoft.com/office/drawing/2014/main" id="{EF146CD5-47A4-75A3-F39E-DF884E8762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81" name="Group 17">
                <a:extLst>
                  <a:ext uri="{FF2B5EF4-FFF2-40B4-BE49-F238E27FC236}">
                    <a16:creationId xmlns:a16="http://schemas.microsoft.com/office/drawing/2014/main" id="{AA85774F-5100-7E8F-6A14-0EC9F803EAC6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82" name="Picture 4">
                  <a:extLst>
                    <a:ext uri="{FF2B5EF4-FFF2-40B4-BE49-F238E27FC236}">
                      <a16:creationId xmlns:a16="http://schemas.microsoft.com/office/drawing/2014/main" id="{341A1D85-78E3-1DC6-2D9F-5DB44A53A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83" name="Group 9">
                  <a:extLst>
                    <a:ext uri="{FF2B5EF4-FFF2-40B4-BE49-F238E27FC236}">
                      <a16:creationId xmlns:a16="http://schemas.microsoft.com/office/drawing/2014/main" id="{2E8A1104-2188-8DFA-C5F8-77C7D37E7B6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84" name="Picture 5">
                    <a:extLst>
                      <a:ext uri="{FF2B5EF4-FFF2-40B4-BE49-F238E27FC236}">
                        <a16:creationId xmlns:a16="http://schemas.microsoft.com/office/drawing/2014/main" id="{662FF85D-F46F-E0CC-1A92-E3FE024299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85" name="Picture 8">
                    <a:extLst>
                      <a:ext uri="{FF2B5EF4-FFF2-40B4-BE49-F238E27FC236}">
                        <a16:creationId xmlns:a16="http://schemas.microsoft.com/office/drawing/2014/main" id="{95D5C224-A42E-293A-5A64-D4E63CD4F4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7"/>
                    <a:ext cx="1074056" cy="306251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8585B5FC-DCEB-3F99-9E65-6116854A67EF}"/>
                </a:ext>
              </a:extLst>
            </p:cNvPr>
            <p:cNvGrpSpPr/>
            <p:nvPr/>
          </p:nvGrpSpPr>
          <p:grpSpPr>
            <a:xfrm>
              <a:off x="3490434" y="2087343"/>
              <a:ext cx="2290206" cy="1552969"/>
              <a:chOff x="-4264262" y="2533649"/>
              <a:chExt cx="1293451" cy="877078"/>
            </a:xfrm>
          </p:grpSpPr>
          <p:grpSp>
            <p:nvGrpSpPr>
              <p:cNvPr id="319" name="Group 17">
                <a:extLst>
                  <a:ext uri="{FF2B5EF4-FFF2-40B4-BE49-F238E27FC236}">
                    <a16:creationId xmlns:a16="http://schemas.microsoft.com/office/drawing/2014/main" id="{2CBEF658-B2EB-BE40-B63C-C9731CB6931F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68" name="Picture 4">
                  <a:extLst>
                    <a:ext uri="{FF2B5EF4-FFF2-40B4-BE49-F238E27FC236}">
                      <a16:creationId xmlns:a16="http://schemas.microsoft.com/office/drawing/2014/main" id="{F85AD42B-A5CF-D1C6-D062-0DC2AC276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69" name="Group 9">
                  <a:extLst>
                    <a:ext uri="{FF2B5EF4-FFF2-40B4-BE49-F238E27FC236}">
                      <a16:creationId xmlns:a16="http://schemas.microsoft.com/office/drawing/2014/main" id="{5AAA56E5-F0CB-C4E4-0731-043E3680450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70" name="Picture 5">
                    <a:extLst>
                      <a:ext uri="{FF2B5EF4-FFF2-40B4-BE49-F238E27FC236}">
                        <a16:creationId xmlns:a16="http://schemas.microsoft.com/office/drawing/2014/main" id="{3B449B41-67E5-EF23-33A3-92380FC268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71" name="Picture 8">
                    <a:extLst>
                      <a:ext uri="{FF2B5EF4-FFF2-40B4-BE49-F238E27FC236}">
                        <a16:creationId xmlns:a16="http://schemas.microsoft.com/office/drawing/2014/main" id="{FED374D7-5EE7-AD3C-6614-23593D1B94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1" name="Group 17">
                <a:extLst>
                  <a:ext uri="{FF2B5EF4-FFF2-40B4-BE49-F238E27FC236}">
                    <a16:creationId xmlns:a16="http://schemas.microsoft.com/office/drawing/2014/main" id="{3E1A94E4-0667-276A-BC19-9B5F99629F72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64" name="Picture 4">
                  <a:extLst>
                    <a:ext uri="{FF2B5EF4-FFF2-40B4-BE49-F238E27FC236}">
                      <a16:creationId xmlns:a16="http://schemas.microsoft.com/office/drawing/2014/main" id="{AD9722CF-1259-F2ED-2064-4297A4BD2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65" name="Group 9">
                  <a:extLst>
                    <a:ext uri="{FF2B5EF4-FFF2-40B4-BE49-F238E27FC236}">
                      <a16:creationId xmlns:a16="http://schemas.microsoft.com/office/drawing/2014/main" id="{A8EFBD3B-7CCE-7A2F-8B94-FA8FA70931D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66" name="Picture 5">
                    <a:extLst>
                      <a:ext uri="{FF2B5EF4-FFF2-40B4-BE49-F238E27FC236}">
                        <a16:creationId xmlns:a16="http://schemas.microsoft.com/office/drawing/2014/main" id="{5B56EE8B-E60F-877A-EC38-C87FB35A91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67" name="Picture 8">
                    <a:extLst>
                      <a:ext uri="{FF2B5EF4-FFF2-40B4-BE49-F238E27FC236}">
                        <a16:creationId xmlns:a16="http://schemas.microsoft.com/office/drawing/2014/main" id="{CEB7E7F5-98AA-3DC3-5ACC-7F3316B3B7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2" name="Group 17">
                <a:extLst>
                  <a:ext uri="{FF2B5EF4-FFF2-40B4-BE49-F238E27FC236}">
                    <a16:creationId xmlns:a16="http://schemas.microsoft.com/office/drawing/2014/main" id="{44FAC65A-C026-22B4-3637-C83DC2C73B0E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360" name="Picture 4">
                  <a:extLst>
                    <a:ext uri="{FF2B5EF4-FFF2-40B4-BE49-F238E27FC236}">
                      <a16:creationId xmlns:a16="http://schemas.microsoft.com/office/drawing/2014/main" id="{BA61B8EC-31F3-2015-AF1B-4C2646095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61" name="Group 9">
                  <a:extLst>
                    <a:ext uri="{FF2B5EF4-FFF2-40B4-BE49-F238E27FC236}">
                      <a16:creationId xmlns:a16="http://schemas.microsoft.com/office/drawing/2014/main" id="{FDBFC91D-C440-56B9-ACEC-0F3ACEE361E9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362" name="Picture 5">
                    <a:extLst>
                      <a:ext uri="{FF2B5EF4-FFF2-40B4-BE49-F238E27FC236}">
                        <a16:creationId xmlns:a16="http://schemas.microsoft.com/office/drawing/2014/main" id="{360DF067-6835-F603-F2A2-4FA13F0540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363" name="Picture 8">
                    <a:extLst>
                      <a:ext uri="{FF2B5EF4-FFF2-40B4-BE49-F238E27FC236}">
                        <a16:creationId xmlns:a16="http://schemas.microsoft.com/office/drawing/2014/main" id="{59224591-37CF-CA86-E975-95B677592A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3" name="Group 17">
                <a:extLst>
                  <a:ext uri="{FF2B5EF4-FFF2-40B4-BE49-F238E27FC236}">
                    <a16:creationId xmlns:a16="http://schemas.microsoft.com/office/drawing/2014/main" id="{772069FB-6E5A-BA3D-BF92-5546B12D9543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56" name="Picture 4">
                  <a:extLst>
                    <a:ext uri="{FF2B5EF4-FFF2-40B4-BE49-F238E27FC236}">
                      <a16:creationId xmlns:a16="http://schemas.microsoft.com/office/drawing/2014/main" id="{78E6DD63-3658-83D7-B1AA-AF6A18411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57" name="Group 9">
                  <a:extLst>
                    <a:ext uri="{FF2B5EF4-FFF2-40B4-BE49-F238E27FC236}">
                      <a16:creationId xmlns:a16="http://schemas.microsoft.com/office/drawing/2014/main" id="{5C722BD7-D88D-C45B-5981-985F381952B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58" name="Picture 5">
                    <a:extLst>
                      <a:ext uri="{FF2B5EF4-FFF2-40B4-BE49-F238E27FC236}">
                        <a16:creationId xmlns:a16="http://schemas.microsoft.com/office/drawing/2014/main" id="{7C634BAC-2D4E-7351-7A7D-139737A57D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59" name="Picture 8">
                    <a:extLst>
                      <a:ext uri="{FF2B5EF4-FFF2-40B4-BE49-F238E27FC236}">
                        <a16:creationId xmlns:a16="http://schemas.microsoft.com/office/drawing/2014/main" id="{BE78FCCA-16A7-064F-9AB0-9A4FF8AC07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4" name="Group 17">
                <a:extLst>
                  <a:ext uri="{FF2B5EF4-FFF2-40B4-BE49-F238E27FC236}">
                    <a16:creationId xmlns:a16="http://schemas.microsoft.com/office/drawing/2014/main" id="{14C5433B-B08C-A2B1-7C75-36DD8525F989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52" name="Picture 4">
                  <a:extLst>
                    <a:ext uri="{FF2B5EF4-FFF2-40B4-BE49-F238E27FC236}">
                      <a16:creationId xmlns:a16="http://schemas.microsoft.com/office/drawing/2014/main" id="{9C85ECEF-FA90-90C9-CB98-A787E2EC4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53" name="Group 9">
                  <a:extLst>
                    <a:ext uri="{FF2B5EF4-FFF2-40B4-BE49-F238E27FC236}">
                      <a16:creationId xmlns:a16="http://schemas.microsoft.com/office/drawing/2014/main" id="{198D9BB2-3D68-C5B3-5952-B815B534B65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54" name="Picture 5">
                    <a:extLst>
                      <a:ext uri="{FF2B5EF4-FFF2-40B4-BE49-F238E27FC236}">
                        <a16:creationId xmlns:a16="http://schemas.microsoft.com/office/drawing/2014/main" id="{9CD17A06-3AFC-F630-130D-1FA6B908FC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55" name="Picture 8">
                    <a:extLst>
                      <a:ext uri="{FF2B5EF4-FFF2-40B4-BE49-F238E27FC236}">
                        <a16:creationId xmlns:a16="http://schemas.microsoft.com/office/drawing/2014/main" id="{BCB6A572-3D31-66FD-AB47-360F1611CB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5" name="Group 17">
                <a:extLst>
                  <a:ext uri="{FF2B5EF4-FFF2-40B4-BE49-F238E27FC236}">
                    <a16:creationId xmlns:a16="http://schemas.microsoft.com/office/drawing/2014/main" id="{F154500E-D388-6DE8-6D2B-698080778841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48" name="Picture 4">
                  <a:extLst>
                    <a:ext uri="{FF2B5EF4-FFF2-40B4-BE49-F238E27FC236}">
                      <a16:creationId xmlns:a16="http://schemas.microsoft.com/office/drawing/2014/main" id="{C4B46D3C-E090-534A-16CF-E69438DED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49" name="Group 9">
                  <a:extLst>
                    <a:ext uri="{FF2B5EF4-FFF2-40B4-BE49-F238E27FC236}">
                      <a16:creationId xmlns:a16="http://schemas.microsoft.com/office/drawing/2014/main" id="{6D742B80-FE5F-A244-3F0A-FEEB35AE7AE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50" name="Picture 5">
                    <a:extLst>
                      <a:ext uri="{FF2B5EF4-FFF2-40B4-BE49-F238E27FC236}">
                        <a16:creationId xmlns:a16="http://schemas.microsoft.com/office/drawing/2014/main" id="{312737C8-4525-070A-361E-C0BD9C3CCA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51" name="Picture 8">
                    <a:extLst>
                      <a:ext uri="{FF2B5EF4-FFF2-40B4-BE49-F238E27FC236}">
                        <a16:creationId xmlns:a16="http://schemas.microsoft.com/office/drawing/2014/main" id="{FF6DC27A-3708-7D34-9171-96C82C64EE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6" name="Group 17">
                <a:extLst>
                  <a:ext uri="{FF2B5EF4-FFF2-40B4-BE49-F238E27FC236}">
                    <a16:creationId xmlns:a16="http://schemas.microsoft.com/office/drawing/2014/main" id="{D54454D7-19EB-5AA4-FE33-985498E7102A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44" name="Picture 4">
                  <a:extLst>
                    <a:ext uri="{FF2B5EF4-FFF2-40B4-BE49-F238E27FC236}">
                      <a16:creationId xmlns:a16="http://schemas.microsoft.com/office/drawing/2014/main" id="{AFA1616E-8506-5DB0-4B08-727D9FE60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45" name="Group 9">
                  <a:extLst>
                    <a:ext uri="{FF2B5EF4-FFF2-40B4-BE49-F238E27FC236}">
                      <a16:creationId xmlns:a16="http://schemas.microsoft.com/office/drawing/2014/main" id="{55916FDF-8AB6-BBDA-6CFC-7AA4A7A36AB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46" name="Picture 5">
                    <a:extLst>
                      <a:ext uri="{FF2B5EF4-FFF2-40B4-BE49-F238E27FC236}">
                        <a16:creationId xmlns:a16="http://schemas.microsoft.com/office/drawing/2014/main" id="{C10D6A3D-D68A-8A58-7047-722AE32E52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47" name="Picture 8">
                    <a:extLst>
                      <a:ext uri="{FF2B5EF4-FFF2-40B4-BE49-F238E27FC236}">
                        <a16:creationId xmlns:a16="http://schemas.microsoft.com/office/drawing/2014/main" id="{4DB17193-903B-4617-4BDF-F33D8196C2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9" name="Group 17">
                <a:extLst>
                  <a:ext uri="{FF2B5EF4-FFF2-40B4-BE49-F238E27FC236}">
                    <a16:creationId xmlns:a16="http://schemas.microsoft.com/office/drawing/2014/main" id="{1B56B441-977E-B2CE-64C2-A22270A6A1C6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40" name="Picture 4">
                  <a:extLst>
                    <a:ext uri="{FF2B5EF4-FFF2-40B4-BE49-F238E27FC236}">
                      <a16:creationId xmlns:a16="http://schemas.microsoft.com/office/drawing/2014/main" id="{DD0F4EE8-9B50-21BA-9B60-5789F379D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41" name="Group 9">
                  <a:extLst>
                    <a:ext uri="{FF2B5EF4-FFF2-40B4-BE49-F238E27FC236}">
                      <a16:creationId xmlns:a16="http://schemas.microsoft.com/office/drawing/2014/main" id="{1FD196D6-76AB-7A65-1F80-9ED8EC4DBC0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42" name="Picture 5">
                    <a:extLst>
                      <a:ext uri="{FF2B5EF4-FFF2-40B4-BE49-F238E27FC236}">
                        <a16:creationId xmlns:a16="http://schemas.microsoft.com/office/drawing/2014/main" id="{7FCAB087-9385-CC2D-6212-515DA1C1D7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43" name="Picture 8">
                    <a:extLst>
                      <a:ext uri="{FF2B5EF4-FFF2-40B4-BE49-F238E27FC236}">
                        <a16:creationId xmlns:a16="http://schemas.microsoft.com/office/drawing/2014/main" id="{A06E3A1D-F2E9-ACC5-9688-01B17ABCE6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0" name="Group 17">
                <a:extLst>
                  <a:ext uri="{FF2B5EF4-FFF2-40B4-BE49-F238E27FC236}">
                    <a16:creationId xmlns:a16="http://schemas.microsoft.com/office/drawing/2014/main" id="{FD72290D-BAE3-75F1-5E52-CD9743166DE8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36" name="Picture 4">
                  <a:extLst>
                    <a:ext uri="{FF2B5EF4-FFF2-40B4-BE49-F238E27FC236}">
                      <a16:creationId xmlns:a16="http://schemas.microsoft.com/office/drawing/2014/main" id="{F929126B-A56E-A697-1A43-331BD78F51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37" name="Group 9">
                  <a:extLst>
                    <a:ext uri="{FF2B5EF4-FFF2-40B4-BE49-F238E27FC236}">
                      <a16:creationId xmlns:a16="http://schemas.microsoft.com/office/drawing/2014/main" id="{B6EE8C43-C704-0811-D9E8-1B45A2DFBF9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38" name="Picture 5">
                    <a:extLst>
                      <a:ext uri="{FF2B5EF4-FFF2-40B4-BE49-F238E27FC236}">
                        <a16:creationId xmlns:a16="http://schemas.microsoft.com/office/drawing/2014/main" id="{6DF99A10-DBAA-378B-1195-BF116301C7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39" name="Picture 8">
                    <a:extLst>
                      <a:ext uri="{FF2B5EF4-FFF2-40B4-BE49-F238E27FC236}">
                        <a16:creationId xmlns:a16="http://schemas.microsoft.com/office/drawing/2014/main" id="{82F402EE-88E1-A3A1-57ED-A33726AF87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1" name="Group 17">
                <a:extLst>
                  <a:ext uri="{FF2B5EF4-FFF2-40B4-BE49-F238E27FC236}">
                    <a16:creationId xmlns:a16="http://schemas.microsoft.com/office/drawing/2014/main" id="{86015BBB-1C91-DE36-C751-9AAFE9BA68FB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32" name="Picture 4">
                  <a:extLst>
                    <a:ext uri="{FF2B5EF4-FFF2-40B4-BE49-F238E27FC236}">
                      <a16:creationId xmlns:a16="http://schemas.microsoft.com/office/drawing/2014/main" id="{96C3D54A-AEA7-8939-8CC7-BD62EF1DCB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33" name="Group 9">
                  <a:extLst>
                    <a:ext uri="{FF2B5EF4-FFF2-40B4-BE49-F238E27FC236}">
                      <a16:creationId xmlns:a16="http://schemas.microsoft.com/office/drawing/2014/main" id="{2E72AAB6-2770-77CA-7B27-47E72074212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34" name="Picture 5">
                    <a:extLst>
                      <a:ext uri="{FF2B5EF4-FFF2-40B4-BE49-F238E27FC236}">
                        <a16:creationId xmlns:a16="http://schemas.microsoft.com/office/drawing/2014/main" id="{488DC64C-F165-E11E-5B74-6592B7D219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35" name="Picture 8">
                    <a:extLst>
                      <a:ext uri="{FF2B5EF4-FFF2-40B4-BE49-F238E27FC236}">
                        <a16:creationId xmlns:a16="http://schemas.microsoft.com/office/drawing/2014/main" id="{FAC5F414-58E7-7345-3DB7-BF396FEDE7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84CCF1DD-1FD4-9E5B-ABE8-34B63726F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102" y="3567905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2" name="ZoneTexte 621">
            <a:extLst>
              <a:ext uri="{FF2B5EF4-FFF2-40B4-BE49-F238E27FC236}">
                <a16:creationId xmlns:a16="http://schemas.microsoft.com/office/drawing/2014/main" id="{DEF684D2-450B-FB75-957B-2C24E6A8C762}"/>
              </a:ext>
            </a:extLst>
          </p:cNvPr>
          <p:cNvSpPr txBox="1"/>
          <p:nvPr/>
        </p:nvSpPr>
        <p:spPr>
          <a:xfrm>
            <a:off x="1830130" y="1408314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An </a:t>
            </a:r>
            <a:r>
              <a:rPr lang="fr-FR" b="1" dirty="0" err="1">
                <a:solidFill>
                  <a:schemeClr val="bg1"/>
                </a:solidFill>
              </a:rPr>
              <a:t>Exascale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trike="sngStrike" dirty="0">
                <a:solidFill>
                  <a:schemeClr val="bg1"/>
                </a:solidFill>
              </a:rPr>
              <a:t>Capable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SuperComputer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23" name="ZoneTexte 622">
            <a:extLst>
              <a:ext uri="{FF2B5EF4-FFF2-40B4-BE49-F238E27FC236}">
                <a16:creationId xmlns:a16="http://schemas.microsoft.com/office/drawing/2014/main" id="{4F46244E-4FFA-87DD-854E-C34A156937AB}"/>
              </a:ext>
            </a:extLst>
          </p:cNvPr>
          <p:cNvSpPr txBox="1"/>
          <p:nvPr/>
        </p:nvSpPr>
        <p:spPr>
          <a:xfrm>
            <a:off x="7678926" y="1427785"/>
            <a:ext cx="267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 </a:t>
            </a:r>
            <a:r>
              <a:rPr lang="fr-FR" b="1" dirty="0">
                <a:solidFill>
                  <a:schemeClr val="bg1"/>
                </a:solidFill>
              </a:rPr>
              <a:t>GPT4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trike="sngStrike" dirty="0">
                <a:solidFill>
                  <a:schemeClr val="bg1"/>
                </a:solidFill>
              </a:rPr>
              <a:t>LLM Capable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SuperComputer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53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A2611-71CE-4EFA-54BF-B9445A1D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2023 Best </a:t>
            </a:r>
            <a:r>
              <a:rPr lang="fr-FR" dirty="0" err="1"/>
              <a:t>kept</a:t>
            </a:r>
            <a:r>
              <a:rPr lang="fr-FR" dirty="0"/>
              <a:t> secret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AD07F-45B5-8ACA-B906-BC6100FF0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HPC &amp; AI/ML have </a:t>
            </a:r>
            <a:r>
              <a:rPr lang="fr-FR" dirty="0" err="1"/>
              <a:t>converged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endParaRPr lang="fr-FR" dirty="0"/>
          </a:p>
        </p:txBody>
      </p:sp>
      <p:grpSp>
        <p:nvGrpSpPr>
          <p:cNvPr id="328" name="Groupe 327">
            <a:extLst>
              <a:ext uri="{FF2B5EF4-FFF2-40B4-BE49-F238E27FC236}">
                <a16:creationId xmlns:a16="http://schemas.microsoft.com/office/drawing/2014/main" id="{9CB6C535-95B7-0D37-7B52-BFF41E4D7C1D}"/>
              </a:ext>
            </a:extLst>
          </p:cNvPr>
          <p:cNvGrpSpPr/>
          <p:nvPr/>
        </p:nvGrpSpPr>
        <p:grpSpPr>
          <a:xfrm>
            <a:off x="115040" y="2072461"/>
            <a:ext cx="3504165" cy="1880971"/>
            <a:chOff x="316799" y="2087343"/>
            <a:chExt cx="5463841" cy="2932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7" name="Connecteur droit 326">
              <a:extLst>
                <a:ext uri="{FF2B5EF4-FFF2-40B4-BE49-F238E27FC236}">
                  <a16:creationId xmlns:a16="http://schemas.microsoft.com/office/drawing/2014/main" id="{9979B5A2-0961-EC2F-8737-9667029DA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4317" y="2762364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Groupe 215">
              <a:extLst>
                <a:ext uri="{FF2B5EF4-FFF2-40B4-BE49-F238E27FC236}">
                  <a16:creationId xmlns:a16="http://schemas.microsoft.com/office/drawing/2014/main" id="{D6E738D8-A984-A5B9-517D-2745B7CD43F8}"/>
                </a:ext>
              </a:extLst>
            </p:cNvPr>
            <p:cNvGrpSpPr/>
            <p:nvPr/>
          </p:nvGrpSpPr>
          <p:grpSpPr>
            <a:xfrm>
              <a:off x="2359982" y="2567829"/>
              <a:ext cx="2290206" cy="1552969"/>
              <a:chOff x="-4264262" y="2533649"/>
              <a:chExt cx="1293451" cy="877078"/>
            </a:xfrm>
          </p:grpSpPr>
          <p:grpSp>
            <p:nvGrpSpPr>
              <p:cNvPr id="217" name="Group 17">
                <a:extLst>
                  <a:ext uri="{FF2B5EF4-FFF2-40B4-BE49-F238E27FC236}">
                    <a16:creationId xmlns:a16="http://schemas.microsoft.com/office/drawing/2014/main" id="{F248B397-2328-28AD-AF3C-0972780E7571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63" name="Picture 4">
                  <a:extLst>
                    <a:ext uri="{FF2B5EF4-FFF2-40B4-BE49-F238E27FC236}">
                      <a16:creationId xmlns:a16="http://schemas.microsoft.com/office/drawing/2014/main" id="{80E0E5D5-C0AD-44B6-3F57-60FDB8DBE9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64" name="Group 9">
                  <a:extLst>
                    <a:ext uri="{FF2B5EF4-FFF2-40B4-BE49-F238E27FC236}">
                      <a16:creationId xmlns:a16="http://schemas.microsoft.com/office/drawing/2014/main" id="{A63374F6-57F9-5C78-D038-2B9945E78A6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65" name="Picture 5">
                    <a:extLst>
                      <a:ext uri="{FF2B5EF4-FFF2-40B4-BE49-F238E27FC236}">
                        <a16:creationId xmlns:a16="http://schemas.microsoft.com/office/drawing/2014/main" id="{B2E62333-FECC-A015-1CBA-CAC4D0B34D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66" name="Picture 8">
                    <a:extLst>
                      <a:ext uri="{FF2B5EF4-FFF2-40B4-BE49-F238E27FC236}">
                        <a16:creationId xmlns:a16="http://schemas.microsoft.com/office/drawing/2014/main" id="{2E22BFF9-B4B5-1FD1-E40C-841FCA7925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8" name="Group 17">
                <a:extLst>
                  <a:ext uri="{FF2B5EF4-FFF2-40B4-BE49-F238E27FC236}">
                    <a16:creationId xmlns:a16="http://schemas.microsoft.com/office/drawing/2014/main" id="{328A3C57-03E4-76B7-F617-2E722C54708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59" name="Picture 4">
                  <a:extLst>
                    <a:ext uri="{FF2B5EF4-FFF2-40B4-BE49-F238E27FC236}">
                      <a16:creationId xmlns:a16="http://schemas.microsoft.com/office/drawing/2014/main" id="{867827CA-7696-5B9E-90B7-EFE52843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60" name="Group 9">
                  <a:extLst>
                    <a:ext uri="{FF2B5EF4-FFF2-40B4-BE49-F238E27FC236}">
                      <a16:creationId xmlns:a16="http://schemas.microsoft.com/office/drawing/2014/main" id="{C45914FA-D366-36B2-A1F9-4F5CDAA2B77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61" name="Picture 5">
                    <a:extLst>
                      <a:ext uri="{FF2B5EF4-FFF2-40B4-BE49-F238E27FC236}">
                        <a16:creationId xmlns:a16="http://schemas.microsoft.com/office/drawing/2014/main" id="{31DC0AE6-0DBC-8C14-F3DD-01526512B9B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62" name="Picture 8">
                    <a:extLst>
                      <a:ext uri="{FF2B5EF4-FFF2-40B4-BE49-F238E27FC236}">
                        <a16:creationId xmlns:a16="http://schemas.microsoft.com/office/drawing/2014/main" id="{AB790C10-5183-1C57-A930-B0C7B4F04A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9" name="Group 17">
                <a:extLst>
                  <a:ext uri="{FF2B5EF4-FFF2-40B4-BE49-F238E27FC236}">
                    <a16:creationId xmlns:a16="http://schemas.microsoft.com/office/drawing/2014/main" id="{4A9CD827-9847-E1A0-0DE8-A4AA401B59F8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255" name="Picture 4">
                  <a:extLst>
                    <a:ext uri="{FF2B5EF4-FFF2-40B4-BE49-F238E27FC236}">
                      <a16:creationId xmlns:a16="http://schemas.microsoft.com/office/drawing/2014/main" id="{CC5FEA75-8B05-1D8D-9603-BF75D3529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56" name="Group 9">
                  <a:extLst>
                    <a:ext uri="{FF2B5EF4-FFF2-40B4-BE49-F238E27FC236}">
                      <a16:creationId xmlns:a16="http://schemas.microsoft.com/office/drawing/2014/main" id="{DE424FD2-70C5-6A31-6FDD-EA605AEF013A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257" name="Picture 5">
                    <a:extLst>
                      <a:ext uri="{FF2B5EF4-FFF2-40B4-BE49-F238E27FC236}">
                        <a16:creationId xmlns:a16="http://schemas.microsoft.com/office/drawing/2014/main" id="{6E696DA5-73F3-EAF6-E433-F9202F3B2C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258" name="Picture 8">
                    <a:extLst>
                      <a:ext uri="{FF2B5EF4-FFF2-40B4-BE49-F238E27FC236}">
                        <a16:creationId xmlns:a16="http://schemas.microsoft.com/office/drawing/2014/main" id="{7B427E29-383C-C19F-4D91-776C284C7A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0" name="Group 17">
                <a:extLst>
                  <a:ext uri="{FF2B5EF4-FFF2-40B4-BE49-F238E27FC236}">
                    <a16:creationId xmlns:a16="http://schemas.microsoft.com/office/drawing/2014/main" id="{819CBDD9-4AE4-255C-3C56-52FC328B364C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51" name="Picture 4">
                  <a:extLst>
                    <a:ext uri="{FF2B5EF4-FFF2-40B4-BE49-F238E27FC236}">
                      <a16:creationId xmlns:a16="http://schemas.microsoft.com/office/drawing/2014/main" id="{0CC481EA-2447-EB87-21D9-0D53207FFA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52" name="Group 9">
                  <a:extLst>
                    <a:ext uri="{FF2B5EF4-FFF2-40B4-BE49-F238E27FC236}">
                      <a16:creationId xmlns:a16="http://schemas.microsoft.com/office/drawing/2014/main" id="{D52670A2-FBF8-370F-847D-BF6002A5DAC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53" name="Picture 5">
                    <a:extLst>
                      <a:ext uri="{FF2B5EF4-FFF2-40B4-BE49-F238E27FC236}">
                        <a16:creationId xmlns:a16="http://schemas.microsoft.com/office/drawing/2014/main" id="{96F6F223-FCEA-6308-B740-C34031D89A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54" name="Picture 8">
                    <a:extLst>
                      <a:ext uri="{FF2B5EF4-FFF2-40B4-BE49-F238E27FC236}">
                        <a16:creationId xmlns:a16="http://schemas.microsoft.com/office/drawing/2014/main" id="{313CB258-6080-8F84-9878-F00A2B958C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1" name="Group 17">
                <a:extLst>
                  <a:ext uri="{FF2B5EF4-FFF2-40B4-BE49-F238E27FC236}">
                    <a16:creationId xmlns:a16="http://schemas.microsoft.com/office/drawing/2014/main" id="{00CEC0E7-9674-C10E-DA0F-247F30108243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47" name="Picture 4">
                  <a:extLst>
                    <a:ext uri="{FF2B5EF4-FFF2-40B4-BE49-F238E27FC236}">
                      <a16:creationId xmlns:a16="http://schemas.microsoft.com/office/drawing/2014/main" id="{12D9587A-2B8A-140F-45B2-2AD8DAAF5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48" name="Group 9">
                  <a:extLst>
                    <a:ext uri="{FF2B5EF4-FFF2-40B4-BE49-F238E27FC236}">
                      <a16:creationId xmlns:a16="http://schemas.microsoft.com/office/drawing/2014/main" id="{3DD7CF5F-957B-8CC4-34AC-A9C1E4B50EE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49" name="Picture 5">
                    <a:extLst>
                      <a:ext uri="{FF2B5EF4-FFF2-40B4-BE49-F238E27FC236}">
                        <a16:creationId xmlns:a16="http://schemas.microsoft.com/office/drawing/2014/main" id="{FEFCED8A-BBAE-C5E9-E611-95AA2B6FFC0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50" name="Picture 8">
                    <a:extLst>
                      <a:ext uri="{FF2B5EF4-FFF2-40B4-BE49-F238E27FC236}">
                        <a16:creationId xmlns:a16="http://schemas.microsoft.com/office/drawing/2014/main" id="{C6D0FA5A-646A-29F1-C4FB-856C9F7DF0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2" name="Group 17">
                <a:extLst>
                  <a:ext uri="{FF2B5EF4-FFF2-40B4-BE49-F238E27FC236}">
                    <a16:creationId xmlns:a16="http://schemas.microsoft.com/office/drawing/2014/main" id="{968BF113-235B-AC66-3A6E-C8B3CA71FBDB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43" name="Picture 4">
                  <a:extLst>
                    <a:ext uri="{FF2B5EF4-FFF2-40B4-BE49-F238E27FC236}">
                      <a16:creationId xmlns:a16="http://schemas.microsoft.com/office/drawing/2014/main" id="{6018962C-5478-7443-0F08-4A3974D7A7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44" name="Group 9">
                  <a:extLst>
                    <a:ext uri="{FF2B5EF4-FFF2-40B4-BE49-F238E27FC236}">
                      <a16:creationId xmlns:a16="http://schemas.microsoft.com/office/drawing/2014/main" id="{38511AC8-3284-66D6-0C61-75FF474B263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45" name="Picture 5">
                    <a:extLst>
                      <a:ext uri="{FF2B5EF4-FFF2-40B4-BE49-F238E27FC236}">
                        <a16:creationId xmlns:a16="http://schemas.microsoft.com/office/drawing/2014/main" id="{8F1B0EBD-03C3-0DA1-3F83-9800C28C9A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46" name="Picture 8">
                    <a:extLst>
                      <a:ext uri="{FF2B5EF4-FFF2-40B4-BE49-F238E27FC236}">
                        <a16:creationId xmlns:a16="http://schemas.microsoft.com/office/drawing/2014/main" id="{BAA56CA1-B21F-D1FE-F1DB-E6CB55047B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3" name="Group 17">
                <a:extLst>
                  <a:ext uri="{FF2B5EF4-FFF2-40B4-BE49-F238E27FC236}">
                    <a16:creationId xmlns:a16="http://schemas.microsoft.com/office/drawing/2014/main" id="{44741890-7FF4-840F-0A6B-D0A9DDFE4304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39" name="Picture 4">
                  <a:extLst>
                    <a:ext uri="{FF2B5EF4-FFF2-40B4-BE49-F238E27FC236}">
                      <a16:creationId xmlns:a16="http://schemas.microsoft.com/office/drawing/2014/main" id="{44449D4F-EC7C-29C6-8E45-4475E260E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40" name="Group 9">
                  <a:extLst>
                    <a:ext uri="{FF2B5EF4-FFF2-40B4-BE49-F238E27FC236}">
                      <a16:creationId xmlns:a16="http://schemas.microsoft.com/office/drawing/2014/main" id="{6C92DA6B-29F9-599B-3984-312A658B7EE7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41" name="Picture 5">
                    <a:extLst>
                      <a:ext uri="{FF2B5EF4-FFF2-40B4-BE49-F238E27FC236}">
                        <a16:creationId xmlns:a16="http://schemas.microsoft.com/office/drawing/2014/main" id="{4826A0AA-971B-42CE-CA0E-3558EE4086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42" name="Picture 8">
                    <a:extLst>
                      <a:ext uri="{FF2B5EF4-FFF2-40B4-BE49-F238E27FC236}">
                        <a16:creationId xmlns:a16="http://schemas.microsoft.com/office/drawing/2014/main" id="{AB715B88-8B0A-6D20-EE63-66B4C91C86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4" name="Group 17">
                <a:extLst>
                  <a:ext uri="{FF2B5EF4-FFF2-40B4-BE49-F238E27FC236}">
                    <a16:creationId xmlns:a16="http://schemas.microsoft.com/office/drawing/2014/main" id="{65C39D54-DDFA-B2A4-E3B1-2442E77CA5ED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35" name="Picture 4">
                  <a:extLst>
                    <a:ext uri="{FF2B5EF4-FFF2-40B4-BE49-F238E27FC236}">
                      <a16:creationId xmlns:a16="http://schemas.microsoft.com/office/drawing/2014/main" id="{BA786D8C-6200-4450-3F3E-CC8B48D369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36" name="Group 9">
                  <a:extLst>
                    <a:ext uri="{FF2B5EF4-FFF2-40B4-BE49-F238E27FC236}">
                      <a16:creationId xmlns:a16="http://schemas.microsoft.com/office/drawing/2014/main" id="{20871680-F49D-0A6C-A465-B7ADBFA3023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37" name="Picture 5">
                    <a:extLst>
                      <a:ext uri="{FF2B5EF4-FFF2-40B4-BE49-F238E27FC236}">
                        <a16:creationId xmlns:a16="http://schemas.microsoft.com/office/drawing/2014/main" id="{3060C6DE-A03F-E4CC-21FC-C2E73D5893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38" name="Picture 8">
                    <a:extLst>
                      <a:ext uri="{FF2B5EF4-FFF2-40B4-BE49-F238E27FC236}">
                        <a16:creationId xmlns:a16="http://schemas.microsoft.com/office/drawing/2014/main" id="{284572E6-F198-3DB7-D076-FD169E1A5A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5" name="Group 17">
                <a:extLst>
                  <a:ext uri="{FF2B5EF4-FFF2-40B4-BE49-F238E27FC236}">
                    <a16:creationId xmlns:a16="http://schemas.microsoft.com/office/drawing/2014/main" id="{61BCD80A-E72A-581E-F2D9-9CCC7386D0E5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31" name="Picture 4">
                  <a:extLst>
                    <a:ext uri="{FF2B5EF4-FFF2-40B4-BE49-F238E27FC236}">
                      <a16:creationId xmlns:a16="http://schemas.microsoft.com/office/drawing/2014/main" id="{A6F15563-7554-5BE0-C2D5-5E90F7C105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32" name="Group 9">
                  <a:extLst>
                    <a:ext uri="{FF2B5EF4-FFF2-40B4-BE49-F238E27FC236}">
                      <a16:creationId xmlns:a16="http://schemas.microsoft.com/office/drawing/2014/main" id="{D2EB3B5A-CA81-EEB0-96D1-3BA0D14877C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33" name="Picture 5">
                    <a:extLst>
                      <a:ext uri="{FF2B5EF4-FFF2-40B4-BE49-F238E27FC236}">
                        <a16:creationId xmlns:a16="http://schemas.microsoft.com/office/drawing/2014/main" id="{042CEF19-5AA4-E718-3604-13EFA06C66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34" name="Picture 8">
                    <a:extLst>
                      <a:ext uri="{FF2B5EF4-FFF2-40B4-BE49-F238E27FC236}">
                        <a16:creationId xmlns:a16="http://schemas.microsoft.com/office/drawing/2014/main" id="{E9CC2DFB-0D83-A377-B366-0B01EBB440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6" name="Group 17">
                <a:extLst>
                  <a:ext uri="{FF2B5EF4-FFF2-40B4-BE49-F238E27FC236}">
                    <a16:creationId xmlns:a16="http://schemas.microsoft.com/office/drawing/2014/main" id="{DBFBA226-B762-CAE0-C8FB-290010B5424F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27" name="Picture 4">
                  <a:extLst>
                    <a:ext uri="{FF2B5EF4-FFF2-40B4-BE49-F238E27FC236}">
                      <a16:creationId xmlns:a16="http://schemas.microsoft.com/office/drawing/2014/main" id="{374F9055-9A47-C218-CD65-BE402961B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28" name="Group 9">
                  <a:extLst>
                    <a:ext uri="{FF2B5EF4-FFF2-40B4-BE49-F238E27FC236}">
                      <a16:creationId xmlns:a16="http://schemas.microsoft.com/office/drawing/2014/main" id="{0C41FDAA-1B88-E2AC-F89D-380A744ADC9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29" name="Picture 5">
                    <a:extLst>
                      <a:ext uri="{FF2B5EF4-FFF2-40B4-BE49-F238E27FC236}">
                        <a16:creationId xmlns:a16="http://schemas.microsoft.com/office/drawing/2014/main" id="{5A636D44-031B-1836-4FC2-A7200E49FB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30" name="Picture 8">
                    <a:extLst>
                      <a:ext uri="{FF2B5EF4-FFF2-40B4-BE49-F238E27FC236}">
                        <a16:creationId xmlns:a16="http://schemas.microsoft.com/office/drawing/2014/main" id="{AEDD358B-E587-9149-B56E-E2EACBFF96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70C5CB5E-0048-C8B3-3C92-586270C90007}"/>
                </a:ext>
              </a:extLst>
            </p:cNvPr>
            <p:cNvGrpSpPr/>
            <p:nvPr/>
          </p:nvGrpSpPr>
          <p:grpSpPr>
            <a:xfrm>
              <a:off x="1850032" y="2793362"/>
              <a:ext cx="2290206" cy="1552969"/>
              <a:chOff x="-4264262" y="2533649"/>
              <a:chExt cx="1293451" cy="877078"/>
            </a:xfrm>
          </p:grpSpPr>
          <p:grpSp>
            <p:nvGrpSpPr>
              <p:cNvPr id="115" name="Group 17">
                <a:extLst>
                  <a:ext uri="{FF2B5EF4-FFF2-40B4-BE49-F238E27FC236}">
                    <a16:creationId xmlns:a16="http://schemas.microsoft.com/office/drawing/2014/main" id="{EB6D7F88-0A94-66C1-5CB2-1CBD2BAE260B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61" name="Picture 4">
                  <a:extLst>
                    <a:ext uri="{FF2B5EF4-FFF2-40B4-BE49-F238E27FC236}">
                      <a16:creationId xmlns:a16="http://schemas.microsoft.com/office/drawing/2014/main" id="{C9618A21-72FE-625D-70E0-4D10069FA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62" name="Group 9">
                  <a:extLst>
                    <a:ext uri="{FF2B5EF4-FFF2-40B4-BE49-F238E27FC236}">
                      <a16:creationId xmlns:a16="http://schemas.microsoft.com/office/drawing/2014/main" id="{F9820BAA-06FC-FF8A-AF97-85F93937935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63" name="Picture 5">
                    <a:extLst>
                      <a:ext uri="{FF2B5EF4-FFF2-40B4-BE49-F238E27FC236}">
                        <a16:creationId xmlns:a16="http://schemas.microsoft.com/office/drawing/2014/main" id="{EBDF7EB8-5240-BC31-FA73-673BC7E88E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64" name="Picture 8">
                    <a:extLst>
                      <a:ext uri="{FF2B5EF4-FFF2-40B4-BE49-F238E27FC236}">
                        <a16:creationId xmlns:a16="http://schemas.microsoft.com/office/drawing/2014/main" id="{EBCDEFDD-4761-D91D-F28F-2A3765DE3A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6" name="Group 17">
                <a:extLst>
                  <a:ext uri="{FF2B5EF4-FFF2-40B4-BE49-F238E27FC236}">
                    <a16:creationId xmlns:a16="http://schemas.microsoft.com/office/drawing/2014/main" id="{BCA186EB-D79A-442E-770F-3BFDBD9C085F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57" name="Picture 4">
                  <a:extLst>
                    <a:ext uri="{FF2B5EF4-FFF2-40B4-BE49-F238E27FC236}">
                      <a16:creationId xmlns:a16="http://schemas.microsoft.com/office/drawing/2014/main" id="{F62FA41A-9E25-55A0-BCCD-9B9693AB67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58" name="Group 9">
                  <a:extLst>
                    <a:ext uri="{FF2B5EF4-FFF2-40B4-BE49-F238E27FC236}">
                      <a16:creationId xmlns:a16="http://schemas.microsoft.com/office/drawing/2014/main" id="{31698EB3-CD1C-26BB-2776-8B7899F2C52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59" name="Picture 5">
                    <a:extLst>
                      <a:ext uri="{FF2B5EF4-FFF2-40B4-BE49-F238E27FC236}">
                        <a16:creationId xmlns:a16="http://schemas.microsoft.com/office/drawing/2014/main" id="{0D13FCFF-32F6-1925-DC52-A1793A73DD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60" name="Picture 8">
                    <a:extLst>
                      <a:ext uri="{FF2B5EF4-FFF2-40B4-BE49-F238E27FC236}">
                        <a16:creationId xmlns:a16="http://schemas.microsoft.com/office/drawing/2014/main" id="{85F3D192-9655-4A06-20B6-3DB5484E5E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7" name="Group 17">
                <a:extLst>
                  <a:ext uri="{FF2B5EF4-FFF2-40B4-BE49-F238E27FC236}">
                    <a16:creationId xmlns:a16="http://schemas.microsoft.com/office/drawing/2014/main" id="{9F164E50-0D11-BADC-A566-BD05CF24F85A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53" name="Picture 4">
                  <a:extLst>
                    <a:ext uri="{FF2B5EF4-FFF2-40B4-BE49-F238E27FC236}">
                      <a16:creationId xmlns:a16="http://schemas.microsoft.com/office/drawing/2014/main" id="{7CFCE96C-BC05-B428-16E6-8F6CBA208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54" name="Group 9">
                  <a:extLst>
                    <a:ext uri="{FF2B5EF4-FFF2-40B4-BE49-F238E27FC236}">
                      <a16:creationId xmlns:a16="http://schemas.microsoft.com/office/drawing/2014/main" id="{0A47AEBE-0FDB-D086-B161-3EEC1BF15B9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55" name="Picture 5">
                    <a:extLst>
                      <a:ext uri="{FF2B5EF4-FFF2-40B4-BE49-F238E27FC236}">
                        <a16:creationId xmlns:a16="http://schemas.microsoft.com/office/drawing/2014/main" id="{6D933E35-8B75-0126-7763-4FA3A8F314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8">
                    <a:extLst>
                      <a:ext uri="{FF2B5EF4-FFF2-40B4-BE49-F238E27FC236}">
                        <a16:creationId xmlns:a16="http://schemas.microsoft.com/office/drawing/2014/main" id="{5908F27B-7CFF-492F-4AE6-C4B5CCCF47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8" name="Group 17">
                <a:extLst>
                  <a:ext uri="{FF2B5EF4-FFF2-40B4-BE49-F238E27FC236}">
                    <a16:creationId xmlns:a16="http://schemas.microsoft.com/office/drawing/2014/main" id="{DA7FD339-8DAF-AAD6-4A8C-19E7F6027696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49" name="Picture 4">
                  <a:extLst>
                    <a:ext uri="{FF2B5EF4-FFF2-40B4-BE49-F238E27FC236}">
                      <a16:creationId xmlns:a16="http://schemas.microsoft.com/office/drawing/2014/main" id="{262EF128-5B29-ABEE-F5A7-81557EEF4B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50" name="Group 9">
                  <a:extLst>
                    <a:ext uri="{FF2B5EF4-FFF2-40B4-BE49-F238E27FC236}">
                      <a16:creationId xmlns:a16="http://schemas.microsoft.com/office/drawing/2014/main" id="{126FD7A5-BF42-F77B-659C-343FAF15D52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51" name="Picture 5">
                    <a:extLst>
                      <a:ext uri="{FF2B5EF4-FFF2-40B4-BE49-F238E27FC236}">
                        <a16:creationId xmlns:a16="http://schemas.microsoft.com/office/drawing/2014/main" id="{D88D2612-C1BD-9DE8-B04E-525C85E95F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8">
                    <a:extLst>
                      <a:ext uri="{FF2B5EF4-FFF2-40B4-BE49-F238E27FC236}">
                        <a16:creationId xmlns:a16="http://schemas.microsoft.com/office/drawing/2014/main" id="{0BC0D1EA-37F1-9648-F980-8D47D410C8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9" name="Group 17">
                <a:extLst>
                  <a:ext uri="{FF2B5EF4-FFF2-40B4-BE49-F238E27FC236}">
                    <a16:creationId xmlns:a16="http://schemas.microsoft.com/office/drawing/2014/main" id="{B8200364-395B-32A7-2D04-0BB0077E45B2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45" name="Picture 4">
                  <a:extLst>
                    <a:ext uri="{FF2B5EF4-FFF2-40B4-BE49-F238E27FC236}">
                      <a16:creationId xmlns:a16="http://schemas.microsoft.com/office/drawing/2014/main" id="{C32F6919-82B9-EFE4-11F1-0ED1E45F56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46" name="Group 9">
                  <a:extLst>
                    <a:ext uri="{FF2B5EF4-FFF2-40B4-BE49-F238E27FC236}">
                      <a16:creationId xmlns:a16="http://schemas.microsoft.com/office/drawing/2014/main" id="{9C2F2B08-91B2-1B67-5E6A-EF19A73BC5A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47" name="Picture 5">
                    <a:extLst>
                      <a:ext uri="{FF2B5EF4-FFF2-40B4-BE49-F238E27FC236}">
                        <a16:creationId xmlns:a16="http://schemas.microsoft.com/office/drawing/2014/main" id="{4C7F3746-AD8C-5FF0-9014-03CC60772B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8">
                    <a:extLst>
                      <a:ext uri="{FF2B5EF4-FFF2-40B4-BE49-F238E27FC236}">
                        <a16:creationId xmlns:a16="http://schemas.microsoft.com/office/drawing/2014/main" id="{9058149C-A26B-F28B-1B30-06D171529D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0" name="Group 17">
                <a:extLst>
                  <a:ext uri="{FF2B5EF4-FFF2-40B4-BE49-F238E27FC236}">
                    <a16:creationId xmlns:a16="http://schemas.microsoft.com/office/drawing/2014/main" id="{21132552-6B5C-AEEE-1F6E-BB4CCA753A04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41" name="Picture 4">
                  <a:extLst>
                    <a:ext uri="{FF2B5EF4-FFF2-40B4-BE49-F238E27FC236}">
                      <a16:creationId xmlns:a16="http://schemas.microsoft.com/office/drawing/2014/main" id="{CE7796CB-ED60-1320-0BD7-0FED52BA6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42" name="Group 9">
                  <a:extLst>
                    <a:ext uri="{FF2B5EF4-FFF2-40B4-BE49-F238E27FC236}">
                      <a16:creationId xmlns:a16="http://schemas.microsoft.com/office/drawing/2014/main" id="{1B95F087-84B1-782C-86EC-1906F05A66E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43" name="Picture 5">
                    <a:extLst>
                      <a:ext uri="{FF2B5EF4-FFF2-40B4-BE49-F238E27FC236}">
                        <a16:creationId xmlns:a16="http://schemas.microsoft.com/office/drawing/2014/main" id="{568B335A-EA71-7A56-0EE7-F4BEEA113B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4" name="Picture 8">
                    <a:extLst>
                      <a:ext uri="{FF2B5EF4-FFF2-40B4-BE49-F238E27FC236}">
                        <a16:creationId xmlns:a16="http://schemas.microsoft.com/office/drawing/2014/main" id="{5BDFECE1-3B71-62BA-75A7-35439893E4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1" name="Group 17">
                <a:extLst>
                  <a:ext uri="{FF2B5EF4-FFF2-40B4-BE49-F238E27FC236}">
                    <a16:creationId xmlns:a16="http://schemas.microsoft.com/office/drawing/2014/main" id="{7617A509-E9BC-4911-295E-AEBE8F7C8C60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37" name="Picture 4">
                  <a:extLst>
                    <a:ext uri="{FF2B5EF4-FFF2-40B4-BE49-F238E27FC236}">
                      <a16:creationId xmlns:a16="http://schemas.microsoft.com/office/drawing/2014/main" id="{B6BB7A35-751D-0D8D-56E2-056BCF29A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38" name="Group 9">
                  <a:extLst>
                    <a:ext uri="{FF2B5EF4-FFF2-40B4-BE49-F238E27FC236}">
                      <a16:creationId xmlns:a16="http://schemas.microsoft.com/office/drawing/2014/main" id="{884797BA-8DA2-F728-74AC-92F40470DAE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9" name="Picture 5">
                    <a:extLst>
                      <a:ext uri="{FF2B5EF4-FFF2-40B4-BE49-F238E27FC236}">
                        <a16:creationId xmlns:a16="http://schemas.microsoft.com/office/drawing/2014/main" id="{DE423893-D5FE-2774-BE79-0A1A3D6B16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0" name="Picture 8">
                    <a:extLst>
                      <a:ext uri="{FF2B5EF4-FFF2-40B4-BE49-F238E27FC236}">
                        <a16:creationId xmlns:a16="http://schemas.microsoft.com/office/drawing/2014/main" id="{E5BB2B66-BE80-1808-ADE0-E39617CA8B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2" name="Group 17">
                <a:extLst>
                  <a:ext uri="{FF2B5EF4-FFF2-40B4-BE49-F238E27FC236}">
                    <a16:creationId xmlns:a16="http://schemas.microsoft.com/office/drawing/2014/main" id="{34D41FF1-B06B-B0B6-EF4A-CC5ECE88A4EB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33" name="Picture 4">
                  <a:extLst>
                    <a:ext uri="{FF2B5EF4-FFF2-40B4-BE49-F238E27FC236}">
                      <a16:creationId xmlns:a16="http://schemas.microsoft.com/office/drawing/2014/main" id="{C2DAC83D-E861-2CF5-5642-E1ABA7D22B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34" name="Group 9">
                  <a:extLst>
                    <a:ext uri="{FF2B5EF4-FFF2-40B4-BE49-F238E27FC236}">
                      <a16:creationId xmlns:a16="http://schemas.microsoft.com/office/drawing/2014/main" id="{67AB15E1-411B-9AD3-7F01-E772F49D8E6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5" name="Picture 5">
                    <a:extLst>
                      <a:ext uri="{FF2B5EF4-FFF2-40B4-BE49-F238E27FC236}">
                        <a16:creationId xmlns:a16="http://schemas.microsoft.com/office/drawing/2014/main" id="{13FAB993-EC80-8A6A-25D4-0B928E540D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8">
                    <a:extLst>
                      <a:ext uri="{FF2B5EF4-FFF2-40B4-BE49-F238E27FC236}">
                        <a16:creationId xmlns:a16="http://schemas.microsoft.com/office/drawing/2014/main" id="{92156974-949C-4CB6-B932-C175B24D0F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3" name="Group 17">
                <a:extLst>
                  <a:ext uri="{FF2B5EF4-FFF2-40B4-BE49-F238E27FC236}">
                    <a16:creationId xmlns:a16="http://schemas.microsoft.com/office/drawing/2014/main" id="{2911EE1F-8235-10FF-3998-FB61BFA1B716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29" name="Picture 4">
                  <a:extLst>
                    <a:ext uri="{FF2B5EF4-FFF2-40B4-BE49-F238E27FC236}">
                      <a16:creationId xmlns:a16="http://schemas.microsoft.com/office/drawing/2014/main" id="{2CCAAA59-67EE-F5AC-AADD-2372A4E44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30" name="Group 9">
                  <a:extLst>
                    <a:ext uri="{FF2B5EF4-FFF2-40B4-BE49-F238E27FC236}">
                      <a16:creationId xmlns:a16="http://schemas.microsoft.com/office/drawing/2014/main" id="{FED490DF-D726-3954-02B5-84FF38D5A68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1" name="Picture 5">
                    <a:extLst>
                      <a:ext uri="{FF2B5EF4-FFF2-40B4-BE49-F238E27FC236}">
                        <a16:creationId xmlns:a16="http://schemas.microsoft.com/office/drawing/2014/main" id="{24343F79-EDF7-81B6-E825-6AA922C658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8">
                    <a:extLst>
                      <a:ext uri="{FF2B5EF4-FFF2-40B4-BE49-F238E27FC236}">
                        <a16:creationId xmlns:a16="http://schemas.microsoft.com/office/drawing/2014/main" id="{A3C04C54-E93B-5429-6EDE-4B1CD2267D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4" name="Group 17">
                <a:extLst>
                  <a:ext uri="{FF2B5EF4-FFF2-40B4-BE49-F238E27FC236}">
                    <a16:creationId xmlns:a16="http://schemas.microsoft.com/office/drawing/2014/main" id="{A9262C1E-E536-10C0-97EE-D6E8DEDF10A0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25" name="Picture 4">
                  <a:extLst>
                    <a:ext uri="{FF2B5EF4-FFF2-40B4-BE49-F238E27FC236}">
                      <a16:creationId xmlns:a16="http://schemas.microsoft.com/office/drawing/2014/main" id="{494681DB-C126-623D-0F1F-B67B6F0981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26" name="Group 9">
                  <a:extLst>
                    <a:ext uri="{FF2B5EF4-FFF2-40B4-BE49-F238E27FC236}">
                      <a16:creationId xmlns:a16="http://schemas.microsoft.com/office/drawing/2014/main" id="{76BB5D2E-CC48-6F23-E41C-3963412ADE7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27" name="Picture 5">
                    <a:extLst>
                      <a:ext uri="{FF2B5EF4-FFF2-40B4-BE49-F238E27FC236}">
                        <a16:creationId xmlns:a16="http://schemas.microsoft.com/office/drawing/2014/main" id="{AF2BFC9B-9286-AEB1-8B7A-1170FC5142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8">
                    <a:extLst>
                      <a:ext uri="{FF2B5EF4-FFF2-40B4-BE49-F238E27FC236}">
                        <a16:creationId xmlns:a16="http://schemas.microsoft.com/office/drawing/2014/main" id="{963A290B-1122-203A-54D4-C7E7CE800D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70945460-7505-89FC-7182-AB210CC53213}"/>
                </a:ext>
              </a:extLst>
            </p:cNvPr>
            <p:cNvGrpSpPr/>
            <p:nvPr/>
          </p:nvGrpSpPr>
          <p:grpSpPr>
            <a:xfrm>
              <a:off x="1343133" y="3020933"/>
              <a:ext cx="2290206" cy="1552969"/>
              <a:chOff x="-4264262" y="2533649"/>
              <a:chExt cx="1293451" cy="877078"/>
            </a:xfrm>
          </p:grpSpPr>
          <p:grpSp>
            <p:nvGrpSpPr>
              <p:cNvPr id="166" name="Group 17">
                <a:extLst>
                  <a:ext uri="{FF2B5EF4-FFF2-40B4-BE49-F238E27FC236}">
                    <a16:creationId xmlns:a16="http://schemas.microsoft.com/office/drawing/2014/main" id="{AF130AC2-2518-0E3B-9345-D12429BB64B3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12" name="Picture 4">
                  <a:extLst>
                    <a:ext uri="{FF2B5EF4-FFF2-40B4-BE49-F238E27FC236}">
                      <a16:creationId xmlns:a16="http://schemas.microsoft.com/office/drawing/2014/main" id="{9CDF8D6F-7B14-F6C6-6763-262648B964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13" name="Group 9">
                  <a:extLst>
                    <a:ext uri="{FF2B5EF4-FFF2-40B4-BE49-F238E27FC236}">
                      <a16:creationId xmlns:a16="http://schemas.microsoft.com/office/drawing/2014/main" id="{209619B2-34FE-897C-25BC-AAB2866EAEF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14" name="Picture 5">
                    <a:extLst>
                      <a:ext uri="{FF2B5EF4-FFF2-40B4-BE49-F238E27FC236}">
                        <a16:creationId xmlns:a16="http://schemas.microsoft.com/office/drawing/2014/main" id="{1E2BBB36-68DA-0B9D-5EEF-960B7EB962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15" name="Picture 8">
                    <a:extLst>
                      <a:ext uri="{FF2B5EF4-FFF2-40B4-BE49-F238E27FC236}">
                        <a16:creationId xmlns:a16="http://schemas.microsoft.com/office/drawing/2014/main" id="{270242DB-B3E1-2811-07B3-043250B56A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7" name="Group 17">
                <a:extLst>
                  <a:ext uri="{FF2B5EF4-FFF2-40B4-BE49-F238E27FC236}">
                    <a16:creationId xmlns:a16="http://schemas.microsoft.com/office/drawing/2014/main" id="{86302AF4-61A0-FD7F-C160-1A101B8E3244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08" name="Picture 4">
                  <a:extLst>
                    <a:ext uri="{FF2B5EF4-FFF2-40B4-BE49-F238E27FC236}">
                      <a16:creationId xmlns:a16="http://schemas.microsoft.com/office/drawing/2014/main" id="{1BFEF524-65EA-575A-7A92-8211A99450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09" name="Group 9">
                  <a:extLst>
                    <a:ext uri="{FF2B5EF4-FFF2-40B4-BE49-F238E27FC236}">
                      <a16:creationId xmlns:a16="http://schemas.microsoft.com/office/drawing/2014/main" id="{1EDAEC1C-42CB-293E-57D4-908C9BBF9F2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10" name="Picture 5">
                    <a:extLst>
                      <a:ext uri="{FF2B5EF4-FFF2-40B4-BE49-F238E27FC236}">
                        <a16:creationId xmlns:a16="http://schemas.microsoft.com/office/drawing/2014/main" id="{26238079-976F-A92B-207B-7BC2512BFD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11" name="Picture 8">
                    <a:extLst>
                      <a:ext uri="{FF2B5EF4-FFF2-40B4-BE49-F238E27FC236}">
                        <a16:creationId xmlns:a16="http://schemas.microsoft.com/office/drawing/2014/main" id="{85EF0B18-A75A-0AFF-8618-0A1921C3AE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8" name="Group 17">
                <a:extLst>
                  <a:ext uri="{FF2B5EF4-FFF2-40B4-BE49-F238E27FC236}">
                    <a16:creationId xmlns:a16="http://schemas.microsoft.com/office/drawing/2014/main" id="{FBF2E873-45E4-1843-086F-84624A5B49F1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04" name="Picture 4">
                  <a:extLst>
                    <a:ext uri="{FF2B5EF4-FFF2-40B4-BE49-F238E27FC236}">
                      <a16:creationId xmlns:a16="http://schemas.microsoft.com/office/drawing/2014/main" id="{051493AB-56E8-4ACE-BCBF-60C300F9AC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05" name="Group 9">
                  <a:extLst>
                    <a:ext uri="{FF2B5EF4-FFF2-40B4-BE49-F238E27FC236}">
                      <a16:creationId xmlns:a16="http://schemas.microsoft.com/office/drawing/2014/main" id="{DA306540-96C0-9462-97F9-B4624BD0FFF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06" name="Picture 5">
                    <a:extLst>
                      <a:ext uri="{FF2B5EF4-FFF2-40B4-BE49-F238E27FC236}">
                        <a16:creationId xmlns:a16="http://schemas.microsoft.com/office/drawing/2014/main" id="{735C63C0-DD69-2A51-6382-3DC0F1DF61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07" name="Picture 8">
                    <a:extLst>
                      <a:ext uri="{FF2B5EF4-FFF2-40B4-BE49-F238E27FC236}">
                        <a16:creationId xmlns:a16="http://schemas.microsoft.com/office/drawing/2014/main" id="{2ADDD29B-0EFA-9AD7-577B-49C1E81BC8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69" name="Group 17">
                <a:extLst>
                  <a:ext uri="{FF2B5EF4-FFF2-40B4-BE49-F238E27FC236}">
                    <a16:creationId xmlns:a16="http://schemas.microsoft.com/office/drawing/2014/main" id="{D22633B2-071F-93AE-FD92-B30AF19F30B8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00" name="Picture 4">
                  <a:extLst>
                    <a:ext uri="{FF2B5EF4-FFF2-40B4-BE49-F238E27FC236}">
                      <a16:creationId xmlns:a16="http://schemas.microsoft.com/office/drawing/2014/main" id="{08B980C8-B473-B84F-6E2B-239D24A70A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01" name="Group 9">
                  <a:extLst>
                    <a:ext uri="{FF2B5EF4-FFF2-40B4-BE49-F238E27FC236}">
                      <a16:creationId xmlns:a16="http://schemas.microsoft.com/office/drawing/2014/main" id="{5F2E123E-A1EC-4919-4A68-A27216264DE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02" name="Picture 5">
                    <a:extLst>
                      <a:ext uri="{FF2B5EF4-FFF2-40B4-BE49-F238E27FC236}">
                        <a16:creationId xmlns:a16="http://schemas.microsoft.com/office/drawing/2014/main" id="{AA5F0FCA-CF77-3AE6-1DC1-0433771234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8">
                    <a:extLst>
                      <a:ext uri="{FF2B5EF4-FFF2-40B4-BE49-F238E27FC236}">
                        <a16:creationId xmlns:a16="http://schemas.microsoft.com/office/drawing/2014/main" id="{7F3779F2-1673-5A1E-FDA7-3AA98D4273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0" name="Group 17">
                <a:extLst>
                  <a:ext uri="{FF2B5EF4-FFF2-40B4-BE49-F238E27FC236}">
                    <a16:creationId xmlns:a16="http://schemas.microsoft.com/office/drawing/2014/main" id="{96578933-2EB6-F2C9-BEBE-FAD272C7A4CD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96" name="Picture 4">
                  <a:extLst>
                    <a:ext uri="{FF2B5EF4-FFF2-40B4-BE49-F238E27FC236}">
                      <a16:creationId xmlns:a16="http://schemas.microsoft.com/office/drawing/2014/main" id="{1DADB1E5-B0DF-45A5-6011-A2BEFAFB0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97" name="Group 9">
                  <a:extLst>
                    <a:ext uri="{FF2B5EF4-FFF2-40B4-BE49-F238E27FC236}">
                      <a16:creationId xmlns:a16="http://schemas.microsoft.com/office/drawing/2014/main" id="{19D41DE5-08A9-DFD7-360E-6463A22FD63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98" name="Picture 5">
                    <a:extLst>
                      <a:ext uri="{FF2B5EF4-FFF2-40B4-BE49-F238E27FC236}">
                        <a16:creationId xmlns:a16="http://schemas.microsoft.com/office/drawing/2014/main" id="{94A6E331-76D5-F537-6CDA-10A948D873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9" name="Picture 8">
                    <a:extLst>
                      <a:ext uri="{FF2B5EF4-FFF2-40B4-BE49-F238E27FC236}">
                        <a16:creationId xmlns:a16="http://schemas.microsoft.com/office/drawing/2014/main" id="{0A4A2989-5249-7002-04C2-2341716CBA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1" name="Group 17">
                <a:extLst>
                  <a:ext uri="{FF2B5EF4-FFF2-40B4-BE49-F238E27FC236}">
                    <a16:creationId xmlns:a16="http://schemas.microsoft.com/office/drawing/2014/main" id="{66CC24E0-6E26-CD22-BB58-6E9A776615B9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92" name="Picture 4">
                  <a:extLst>
                    <a:ext uri="{FF2B5EF4-FFF2-40B4-BE49-F238E27FC236}">
                      <a16:creationId xmlns:a16="http://schemas.microsoft.com/office/drawing/2014/main" id="{14765DCA-41FA-278A-747B-160D03FD17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93" name="Group 9">
                  <a:extLst>
                    <a:ext uri="{FF2B5EF4-FFF2-40B4-BE49-F238E27FC236}">
                      <a16:creationId xmlns:a16="http://schemas.microsoft.com/office/drawing/2014/main" id="{C8ED8A96-0A85-203B-13D3-E95F2A13A9E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94" name="Picture 5">
                    <a:extLst>
                      <a:ext uri="{FF2B5EF4-FFF2-40B4-BE49-F238E27FC236}">
                        <a16:creationId xmlns:a16="http://schemas.microsoft.com/office/drawing/2014/main" id="{1766C130-DE41-5100-0BBF-83EEAC7D05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8">
                    <a:extLst>
                      <a:ext uri="{FF2B5EF4-FFF2-40B4-BE49-F238E27FC236}">
                        <a16:creationId xmlns:a16="http://schemas.microsoft.com/office/drawing/2014/main" id="{B86EA756-125F-2E24-11D3-6FB8D284DC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2" name="Group 17">
                <a:extLst>
                  <a:ext uri="{FF2B5EF4-FFF2-40B4-BE49-F238E27FC236}">
                    <a16:creationId xmlns:a16="http://schemas.microsoft.com/office/drawing/2014/main" id="{D9D50681-35F8-4D3A-EC3B-BDF989CADC0B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88" name="Picture 4">
                  <a:extLst>
                    <a:ext uri="{FF2B5EF4-FFF2-40B4-BE49-F238E27FC236}">
                      <a16:creationId xmlns:a16="http://schemas.microsoft.com/office/drawing/2014/main" id="{7D83CEC9-CA68-CD83-8BF1-2E1000CD2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89" name="Group 9">
                  <a:extLst>
                    <a:ext uri="{FF2B5EF4-FFF2-40B4-BE49-F238E27FC236}">
                      <a16:creationId xmlns:a16="http://schemas.microsoft.com/office/drawing/2014/main" id="{C1AD97E4-239F-03CD-CE3D-BAB0AE12FA3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90" name="Picture 5">
                    <a:extLst>
                      <a:ext uri="{FF2B5EF4-FFF2-40B4-BE49-F238E27FC236}">
                        <a16:creationId xmlns:a16="http://schemas.microsoft.com/office/drawing/2014/main" id="{8444F8C7-3E43-6F89-20BB-63C50EE228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8">
                    <a:extLst>
                      <a:ext uri="{FF2B5EF4-FFF2-40B4-BE49-F238E27FC236}">
                        <a16:creationId xmlns:a16="http://schemas.microsoft.com/office/drawing/2014/main" id="{EECC11A9-C3BF-22A3-594B-30112B5E13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3" name="Group 17">
                <a:extLst>
                  <a:ext uri="{FF2B5EF4-FFF2-40B4-BE49-F238E27FC236}">
                    <a16:creationId xmlns:a16="http://schemas.microsoft.com/office/drawing/2014/main" id="{9E220DA4-3AFD-4C19-B358-11AC706D8DF2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84" name="Picture 4">
                  <a:extLst>
                    <a:ext uri="{FF2B5EF4-FFF2-40B4-BE49-F238E27FC236}">
                      <a16:creationId xmlns:a16="http://schemas.microsoft.com/office/drawing/2014/main" id="{34135B96-ADF9-B450-1A78-A52BED4F79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85" name="Group 9">
                  <a:extLst>
                    <a:ext uri="{FF2B5EF4-FFF2-40B4-BE49-F238E27FC236}">
                      <a16:creationId xmlns:a16="http://schemas.microsoft.com/office/drawing/2014/main" id="{28E7B56A-B1BA-5DD3-F1C2-7E570810998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86" name="Picture 5">
                    <a:extLst>
                      <a:ext uri="{FF2B5EF4-FFF2-40B4-BE49-F238E27FC236}">
                        <a16:creationId xmlns:a16="http://schemas.microsoft.com/office/drawing/2014/main" id="{C9EB8CDF-DF7D-E916-929D-BD95DCA23D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87" name="Picture 8">
                    <a:extLst>
                      <a:ext uri="{FF2B5EF4-FFF2-40B4-BE49-F238E27FC236}">
                        <a16:creationId xmlns:a16="http://schemas.microsoft.com/office/drawing/2014/main" id="{4B67ED87-6E8F-FA61-CBAF-346793AE27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4" name="Group 17">
                <a:extLst>
                  <a:ext uri="{FF2B5EF4-FFF2-40B4-BE49-F238E27FC236}">
                    <a16:creationId xmlns:a16="http://schemas.microsoft.com/office/drawing/2014/main" id="{9A8C3BE1-CBB7-06E5-50CB-F76173B122F3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80" name="Picture 4">
                  <a:extLst>
                    <a:ext uri="{FF2B5EF4-FFF2-40B4-BE49-F238E27FC236}">
                      <a16:creationId xmlns:a16="http://schemas.microsoft.com/office/drawing/2014/main" id="{6BE153F2-3C55-4F8F-316A-11C0EF5120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81" name="Group 9">
                  <a:extLst>
                    <a:ext uri="{FF2B5EF4-FFF2-40B4-BE49-F238E27FC236}">
                      <a16:creationId xmlns:a16="http://schemas.microsoft.com/office/drawing/2014/main" id="{064BBFF4-403E-BCF1-EBC4-ABB6BF5FED6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82" name="Picture 5">
                    <a:extLst>
                      <a:ext uri="{FF2B5EF4-FFF2-40B4-BE49-F238E27FC236}">
                        <a16:creationId xmlns:a16="http://schemas.microsoft.com/office/drawing/2014/main" id="{F9A2D7D9-5659-3307-3D51-DA4C081C36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83" name="Picture 8">
                    <a:extLst>
                      <a:ext uri="{FF2B5EF4-FFF2-40B4-BE49-F238E27FC236}">
                        <a16:creationId xmlns:a16="http://schemas.microsoft.com/office/drawing/2014/main" id="{87C72983-C468-FC58-A237-152ECC108D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5" name="Group 17">
                <a:extLst>
                  <a:ext uri="{FF2B5EF4-FFF2-40B4-BE49-F238E27FC236}">
                    <a16:creationId xmlns:a16="http://schemas.microsoft.com/office/drawing/2014/main" id="{FCCBA691-48DB-7754-FCA8-4762051ABE41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76" name="Picture 4">
                  <a:extLst>
                    <a:ext uri="{FF2B5EF4-FFF2-40B4-BE49-F238E27FC236}">
                      <a16:creationId xmlns:a16="http://schemas.microsoft.com/office/drawing/2014/main" id="{5A18E412-31A2-96A2-241B-5D8826A563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77" name="Group 9">
                  <a:extLst>
                    <a:ext uri="{FF2B5EF4-FFF2-40B4-BE49-F238E27FC236}">
                      <a16:creationId xmlns:a16="http://schemas.microsoft.com/office/drawing/2014/main" id="{BDF95D7D-77BF-2315-D653-25EF9FA6039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78" name="Picture 5">
                    <a:extLst>
                      <a:ext uri="{FF2B5EF4-FFF2-40B4-BE49-F238E27FC236}">
                        <a16:creationId xmlns:a16="http://schemas.microsoft.com/office/drawing/2014/main" id="{6CEFC1E0-7213-CAB1-AE7B-B65147B538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79" name="Picture 8">
                    <a:extLst>
                      <a:ext uri="{FF2B5EF4-FFF2-40B4-BE49-F238E27FC236}">
                        <a16:creationId xmlns:a16="http://schemas.microsoft.com/office/drawing/2014/main" id="{16DE7839-1014-D96F-E629-70B835A984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732E62FF-018D-6010-F738-683096140D67}"/>
                </a:ext>
              </a:extLst>
            </p:cNvPr>
            <p:cNvGrpSpPr/>
            <p:nvPr/>
          </p:nvGrpSpPr>
          <p:grpSpPr>
            <a:xfrm>
              <a:off x="832004" y="3242407"/>
              <a:ext cx="2290206" cy="1552969"/>
              <a:chOff x="-4264262" y="2533649"/>
              <a:chExt cx="1293451" cy="877078"/>
            </a:xfrm>
          </p:grpSpPr>
          <p:grpSp>
            <p:nvGrpSpPr>
              <p:cNvPr id="64" name="Group 17">
                <a:extLst>
                  <a:ext uri="{FF2B5EF4-FFF2-40B4-BE49-F238E27FC236}">
                    <a16:creationId xmlns:a16="http://schemas.microsoft.com/office/drawing/2014/main" id="{9E42CB1A-3C2D-621E-A152-DD3AEB1060CC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10" name="Picture 4">
                  <a:extLst>
                    <a:ext uri="{FF2B5EF4-FFF2-40B4-BE49-F238E27FC236}">
                      <a16:creationId xmlns:a16="http://schemas.microsoft.com/office/drawing/2014/main" id="{88C746D5-DF59-B7D2-F2AE-1CD31AB61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11" name="Group 9">
                  <a:extLst>
                    <a:ext uri="{FF2B5EF4-FFF2-40B4-BE49-F238E27FC236}">
                      <a16:creationId xmlns:a16="http://schemas.microsoft.com/office/drawing/2014/main" id="{4B914EE9-C881-463F-1169-C58C2FB0AA0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12" name="Picture 5">
                    <a:extLst>
                      <a:ext uri="{FF2B5EF4-FFF2-40B4-BE49-F238E27FC236}">
                        <a16:creationId xmlns:a16="http://schemas.microsoft.com/office/drawing/2014/main" id="{DD813B9F-1EE4-A973-2748-EBAD95B691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13" name="Picture 8">
                    <a:extLst>
                      <a:ext uri="{FF2B5EF4-FFF2-40B4-BE49-F238E27FC236}">
                        <a16:creationId xmlns:a16="http://schemas.microsoft.com/office/drawing/2014/main" id="{83222FF7-FF6C-F753-A594-972923CC2D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Group 17">
                <a:extLst>
                  <a:ext uri="{FF2B5EF4-FFF2-40B4-BE49-F238E27FC236}">
                    <a16:creationId xmlns:a16="http://schemas.microsoft.com/office/drawing/2014/main" id="{E494C2D7-2EAB-48CE-228F-87C2E5A2F96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06" name="Picture 4">
                  <a:extLst>
                    <a:ext uri="{FF2B5EF4-FFF2-40B4-BE49-F238E27FC236}">
                      <a16:creationId xmlns:a16="http://schemas.microsoft.com/office/drawing/2014/main" id="{692935CD-5D2E-6DAB-B625-8D691B196B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07" name="Group 9">
                  <a:extLst>
                    <a:ext uri="{FF2B5EF4-FFF2-40B4-BE49-F238E27FC236}">
                      <a16:creationId xmlns:a16="http://schemas.microsoft.com/office/drawing/2014/main" id="{69986F9F-BAAB-5941-04DD-F86D211EA57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08" name="Picture 5">
                    <a:extLst>
                      <a:ext uri="{FF2B5EF4-FFF2-40B4-BE49-F238E27FC236}">
                        <a16:creationId xmlns:a16="http://schemas.microsoft.com/office/drawing/2014/main" id="{DBBF8A47-F829-CB12-E03E-F1D30A1766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09" name="Picture 8">
                    <a:extLst>
                      <a:ext uri="{FF2B5EF4-FFF2-40B4-BE49-F238E27FC236}">
                        <a16:creationId xmlns:a16="http://schemas.microsoft.com/office/drawing/2014/main" id="{053E88E7-1B2D-79F7-DD29-AC6365CAEF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6" name="Group 17">
                <a:extLst>
                  <a:ext uri="{FF2B5EF4-FFF2-40B4-BE49-F238E27FC236}">
                    <a16:creationId xmlns:a16="http://schemas.microsoft.com/office/drawing/2014/main" id="{06D40A96-0B52-3FF6-F921-C0EA9C0C86B7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02" name="Picture 4">
                  <a:extLst>
                    <a:ext uri="{FF2B5EF4-FFF2-40B4-BE49-F238E27FC236}">
                      <a16:creationId xmlns:a16="http://schemas.microsoft.com/office/drawing/2014/main" id="{1CC7E1B9-7635-59C9-A21D-63E74F18BD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03" name="Group 9">
                  <a:extLst>
                    <a:ext uri="{FF2B5EF4-FFF2-40B4-BE49-F238E27FC236}">
                      <a16:creationId xmlns:a16="http://schemas.microsoft.com/office/drawing/2014/main" id="{C8806448-894F-64A5-3334-957F25310D1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04" name="Picture 5">
                    <a:extLst>
                      <a:ext uri="{FF2B5EF4-FFF2-40B4-BE49-F238E27FC236}">
                        <a16:creationId xmlns:a16="http://schemas.microsoft.com/office/drawing/2014/main" id="{198BE037-341D-ACFF-424D-6B23798660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8">
                    <a:extLst>
                      <a:ext uri="{FF2B5EF4-FFF2-40B4-BE49-F238E27FC236}">
                        <a16:creationId xmlns:a16="http://schemas.microsoft.com/office/drawing/2014/main" id="{1C386E16-BFFE-6589-BA2B-F609F220C1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7" name="Group 17">
                <a:extLst>
                  <a:ext uri="{FF2B5EF4-FFF2-40B4-BE49-F238E27FC236}">
                    <a16:creationId xmlns:a16="http://schemas.microsoft.com/office/drawing/2014/main" id="{676456F8-7AED-0EA9-0001-54F57DD4FFFF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98" name="Picture 4">
                  <a:extLst>
                    <a:ext uri="{FF2B5EF4-FFF2-40B4-BE49-F238E27FC236}">
                      <a16:creationId xmlns:a16="http://schemas.microsoft.com/office/drawing/2014/main" id="{0A6AAE5D-9E12-6E14-44EF-B05B28BA15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99" name="Group 9">
                  <a:extLst>
                    <a:ext uri="{FF2B5EF4-FFF2-40B4-BE49-F238E27FC236}">
                      <a16:creationId xmlns:a16="http://schemas.microsoft.com/office/drawing/2014/main" id="{F6909A79-4944-8B5F-21A3-D0FD1C80098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00" name="Picture 5">
                    <a:extLst>
                      <a:ext uri="{FF2B5EF4-FFF2-40B4-BE49-F238E27FC236}">
                        <a16:creationId xmlns:a16="http://schemas.microsoft.com/office/drawing/2014/main" id="{6D3FA19C-6E4E-E4FE-75C2-D0D9C3B0C6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8">
                    <a:extLst>
                      <a:ext uri="{FF2B5EF4-FFF2-40B4-BE49-F238E27FC236}">
                        <a16:creationId xmlns:a16="http://schemas.microsoft.com/office/drawing/2014/main" id="{6D1AD0A7-055A-26C7-3550-74D9B1D778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8" name="Group 17">
                <a:extLst>
                  <a:ext uri="{FF2B5EF4-FFF2-40B4-BE49-F238E27FC236}">
                    <a16:creationId xmlns:a16="http://schemas.microsoft.com/office/drawing/2014/main" id="{CD2056B4-CB2F-9F30-EE53-4B19328FF962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94" name="Picture 4">
                  <a:extLst>
                    <a:ext uri="{FF2B5EF4-FFF2-40B4-BE49-F238E27FC236}">
                      <a16:creationId xmlns:a16="http://schemas.microsoft.com/office/drawing/2014/main" id="{625CEBFA-7B87-206A-50D2-546A8E686B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95" name="Group 9">
                  <a:extLst>
                    <a:ext uri="{FF2B5EF4-FFF2-40B4-BE49-F238E27FC236}">
                      <a16:creationId xmlns:a16="http://schemas.microsoft.com/office/drawing/2014/main" id="{A7DEEF77-401F-E32E-6B00-3B00DC513A8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96" name="Picture 5">
                    <a:extLst>
                      <a:ext uri="{FF2B5EF4-FFF2-40B4-BE49-F238E27FC236}">
                        <a16:creationId xmlns:a16="http://schemas.microsoft.com/office/drawing/2014/main" id="{7B81DCF5-D1EB-712C-CF91-CE30C3AA33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8">
                    <a:extLst>
                      <a:ext uri="{FF2B5EF4-FFF2-40B4-BE49-F238E27FC236}">
                        <a16:creationId xmlns:a16="http://schemas.microsoft.com/office/drawing/2014/main" id="{8F85440D-D2AF-1F29-BA9C-C4A960D6C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9" name="Group 17">
                <a:extLst>
                  <a:ext uri="{FF2B5EF4-FFF2-40B4-BE49-F238E27FC236}">
                    <a16:creationId xmlns:a16="http://schemas.microsoft.com/office/drawing/2014/main" id="{B223AEF2-0342-F1E0-9919-7E0A18488A76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90" name="Picture 4">
                  <a:extLst>
                    <a:ext uri="{FF2B5EF4-FFF2-40B4-BE49-F238E27FC236}">
                      <a16:creationId xmlns:a16="http://schemas.microsoft.com/office/drawing/2014/main" id="{12756773-0442-DF46-1DE5-47102AD2F2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91" name="Group 9">
                  <a:extLst>
                    <a:ext uri="{FF2B5EF4-FFF2-40B4-BE49-F238E27FC236}">
                      <a16:creationId xmlns:a16="http://schemas.microsoft.com/office/drawing/2014/main" id="{2E1028D2-3568-7BBC-1EB0-682F93773B7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92" name="Picture 5">
                    <a:extLst>
                      <a:ext uri="{FF2B5EF4-FFF2-40B4-BE49-F238E27FC236}">
                        <a16:creationId xmlns:a16="http://schemas.microsoft.com/office/drawing/2014/main" id="{220014FB-8FCF-1165-CBC0-61DBEA6091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8">
                    <a:extLst>
                      <a:ext uri="{FF2B5EF4-FFF2-40B4-BE49-F238E27FC236}">
                        <a16:creationId xmlns:a16="http://schemas.microsoft.com/office/drawing/2014/main" id="{F7487D5B-4D34-4E63-2660-044698B7C7E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0" name="Group 17">
                <a:extLst>
                  <a:ext uri="{FF2B5EF4-FFF2-40B4-BE49-F238E27FC236}">
                    <a16:creationId xmlns:a16="http://schemas.microsoft.com/office/drawing/2014/main" id="{5983C76F-5568-F5E3-40D5-534AC37D61FE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86" name="Picture 4">
                  <a:extLst>
                    <a:ext uri="{FF2B5EF4-FFF2-40B4-BE49-F238E27FC236}">
                      <a16:creationId xmlns:a16="http://schemas.microsoft.com/office/drawing/2014/main" id="{0D429033-B5A5-1103-8100-A8EFD1861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87" name="Group 9">
                  <a:extLst>
                    <a:ext uri="{FF2B5EF4-FFF2-40B4-BE49-F238E27FC236}">
                      <a16:creationId xmlns:a16="http://schemas.microsoft.com/office/drawing/2014/main" id="{EEEF7A73-365F-5D73-9A40-BC3E881E5C4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8" name="Picture 5">
                    <a:extLst>
                      <a:ext uri="{FF2B5EF4-FFF2-40B4-BE49-F238E27FC236}">
                        <a16:creationId xmlns:a16="http://schemas.microsoft.com/office/drawing/2014/main" id="{C42BD1A3-1BC4-9040-052F-B73BC41051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">
                    <a:extLst>
                      <a:ext uri="{FF2B5EF4-FFF2-40B4-BE49-F238E27FC236}">
                        <a16:creationId xmlns:a16="http://schemas.microsoft.com/office/drawing/2014/main" id="{EC192AD2-ACA5-C8D7-38F9-908434AC87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1" name="Group 17">
                <a:extLst>
                  <a:ext uri="{FF2B5EF4-FFF2-40B4-BE49-F238E27FC236}">
                    <a16:creationId xmlns:a16="http://schemas.microsoft.com/office/drawing/2014/main" id="{0B14C753-A22F-B5E3-A0A9-68C7BE60A52A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82" name="Picture 4">
                  <a:extLst>
                    <a:ext uri="{FF2B5EF4-FFF2-40B4-BE49-F238E27FC236}">
                      <a16:creationId xmlns:a16="http://schemas.microsoft.com/office/drawing/2014/main" id="{B0F0AE87-5D2A-41A3-CD3F-6B4BD249E1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83" name="Group 9">
                  <a:extLst>
                    <a:ext uri="{FF2B5EF4-FFF2-40B4-BE49-F238E27FC236}">
                      <a16:creationId xmlns:a16="http://schemas.microsoft.com/office/drawing/2014/main" id="{BA424725-8DE0-3087-18B8-0D3B12A8ED8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4" name="Picture 5">
                    <a:extLst>
                      <a:ext uri="{FF2B5EF4-FFF2-40B4-BE49-F238E27FC236}">
                        <a16:creationId xmlns:a16="http://schemas.microsoft.com/office/drawing/2014/main" id="{04FB10ED-0340-23E4-B013-D1A70D9273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">
                    <a:extLst>
                      <a:ext uri="{FF2B5EF4-FFF2-40B4-BE49-F238E27FC236}">
                        <a16:creationId xmlns:a16="http://schemas.microsoft.com/office/drawing/2014/main" id="{C15D5625-A1C4-811F-4E19-DF8B2A2632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2" name="Group 17">
                <a:extLst>
                  <a:ext uri="{FF2B5EF4-FFF2-40B4-BE49-F238E27FC236}">
                    <a16:creationId xmlns:a16="http://schemas.microsoft.com/office/drawing/2014/main" id="{4E2575B8-43F0-2EA9-9E60-48DBF172E0D7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78" name="Picture 4">
                  <a:extLst>
                    <a:ext uri="{FF2B5EF4-FFF2-40B4-BE49-F238E27FC236}">
                      <a16:creationId xmlns:a16="http://schemas.microsoft.com/office/drawing/2014/main" id="{6387F844-7AFE-CA5F-B697-4F3570DD1B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79" name="Group 9">
                  <a:extLst>
                    <a:ext uri="{FF2B5EF4-FFF2-40B4-BE49-F238E27FC236}">
                      <a16:creationId xmlns:a16="http://schemas.microsoft.com/office/drawing/2014/main" id="{EDDE710F-DADA-AA4E-FA12-01DFDC46A0B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0" name="Picture 5">
                    <a:extLst>
                      <a:ext uri="{FF2B5EF4-FFF2-40B4-BE49-F238E27FC236}">
                        <a16:creationId xmlns:a16="http://schemas.microsoft.com/office/drawing/2014/main" id="{8E9F0030-18B3-6C0F-93A3-6DAC892C6A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">
                    <a:extLst>
                      <a:ext uri="{FF2B5EF4-FFF2-40B4-BE49-F238E27FC236}">
                        <a16:creationId xmlns:a16="http://schemas.microsoft.com/office/drawing/2014/main" id="{9EA25FA5-FC57-F8AF-D5A3-6A43A3CBE3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3" name="Group 17">
                <a:extLst>
                  <a:ext uri="{FF2B5EF4-FFF2-40B4-BE49-F238E27FC236}">
                    <a16:creationId xmlns:a16="http://schemas.microsoft.com/office/drawing/2014/main" id="{125B7512-5405-3B20-5AD2-A3E8E6011D77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74" name="Picture 4">
                  <a:extLst>
                    <a:ext uri="{FF2B5EF4-FFF2-40B4-BE49-F238E27FC236}">
                      <a16:creationId xmlns:a16="http://schemas.microsoft.com/office/drawing/2014/main" id="{8CF4D0E9-0D68-BEAC-126B-3CE48114F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75" name="Group 9">
                  <a:extLst>
                    <a:ext uri="{FF2B5EF4-FFF2-40B4-BE49-F238E27FC236}">
                      <a16:creationId xmlns:a16="http://schemas.microsoft.com/office/drawing/2014/main" id="{31055BB6-AE8E-FA47-7014-DCCB203EBDC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76" name="Picture 5">
                    <a:extLst>
                      <a:ext uri="{FF2B5EF4-FFF2-40B4-BE49-F238E27FC236}">
                        <a16:creationId xmlns:a16="http://schemas.microsoft.com/office/drawing/2014/main" id="{90B606EB-1B86-0308-D69C-90242F3CF5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8">
                    <a:extLst>
                      <a:ext uri="{FF2B5EF4-FFF2-40B4-BE49-F238E27FC236}">
                        <a16:creationId xmlns:a16="http://schemas.microsoft.com/office/drawing/2014/main" id="{6D80C165-0835-0AE4-740B-1E4C936CD8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145760EF-D51B-C27F-1216-7859F589D369}"/>
                </a:ext>
              </a:extLst>
            </p:cNvPr>
            <p:cNvGrpSpPr/>
            <p:nvPr/>
          </p:nvGrpSpPr>
          <p:grpSpPr>
            <a:xfrm>
              <a:off x="316799" y="3467263"/>
              <a:ext cx="2290206" cy="1552969"/>
              <a:chOff x="-4264262" y="2533649"/>
              <a:chExt cx="1293451" cy="877078"/>
            </a:xfrm>
          </p:grpSpPr>
          <p:grpSp>
            <p:nvGrpSpPr>
              <p:cNvPr id="5" name="Group 17">
                <a:extLst>
                  <a:ext uri="{FF2B5EF4-FFF2-40B4-BE49-F238E27FC236}">
                    <a16:creationId xmlns:a16="http://schemas.microsoft.com/office/drawing/2014/main" id="{22DFFEAB-AFD3-41E7-31A4-CBB5A7165443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" name="Picture 4">
                  <a:extLst>
                    <a:ext uri="{FF2B5EF4-FFF2-40B4-BE49-F238E27FC236}">
                      <a16:creationId xmlns:a16="http://schemas.microsoft.com/office/drawing/2014/main" id="{FD6F5BBA-6D30-245B-440A-374538E09C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D811B497-A408-43B9-6769-A3106D56682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8" name="Picture 5">
                    <a:extLst>
                      <a:ext uri="{FF2B5EF4-FFF2-40B4-BE49-F238E27FC236}">
                        <a16:creationId xmlns:a16="http://schemas.microsoft.com/office/drawing/2014/main" id="{EF53B914-21DD-35C5-F761-A08A7F063C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DF561C3A-B86E-54DD-8CE5-28B4F92831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" name="Group 17">
                <a:extLst>
                  <a:ext uri="{FF2B5EF4-FFF2-40B4-BE49-F238E27FC236}">
                    <a16:creationId xmlns:a16="http://schemas.microsoft.com/office/drawing/2014/main" id="{E8658E75-895C-D301-1B60-817F467654E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FCDD0A82-F330-2A47-2187-250141A82F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2" name="Group 9">
                  <a:extLst>
                    <a:ext uri="{FF2B5EF4-FFF2-40B4-BE49-F238E27FC236}">
                      <a16:creationId xmlns:a16="http://schemas.microsoft.com/office/drawing/2014/main" id="{FCD52314-FB4E-89A4-BE70-8C4BEE61AA7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3" name="Picture 5">
                    <a:extLst>
                      <a:ext uri="{FF2B5EF4-FFF2-40B4-BE49-F238E27FC236}">
                        <a16:creationId xmlns:a16="http://schemas.microsoft.com/office/drawing/2014/main" id="{9761E55E-3592-70F6-E013-9D7B0FC3B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8">
                    <a:extLst>
                      <a:ext uri="{FF2B5EF4-FFF2-40B4-BE49-F238E27FC236}">
                        <a16:creationId xmlns:a16="http://schemas.microsoft.com/office/drawing/2014/main" id="{55893D6E-6151-3F38-0BF0-363DE6C7A4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5" name="Group 17">
                <a:extLst>
                  <a:ext uri="{FF2B5EF4-FFF2-40B4-BE49-F238E27FC236}">
                    <a16:creationId xmlns:a16="http://schemas.microsoft.com/office/drawing/2014/main" id="{AFD9AB89-CC64-6A9F-0091-8A880F266442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6B9BDD45-C8E3-6C11-257B-1C2133682A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17" name="Group 9">
                  <a:extLst>
                    <a:ext uri="{FF2B5EF4-FFF2-40B4-BE49-F238E27FC236}">
                      <a16:creationId xmlns:a16="http://schemas.microsoft.com/office/drawing/2014/main" id="{E6563CE5-5A4A-4810-CC2D-2657A9F21B25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18" name="Picture 5">
                    <a:extLst>
                      <a:ext uri="{FF2B5EF4-FFF2-40B4-BE49-F238E27FC236}">
                        <a16:creationId xmlns:a16="http://schemas.microsoft.com/office/drawing/2014/main" id="{0178FCC4-5E71-3E7E-214C-698227F4C0F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8">
                    <a:extLst>
                      <a:ext uri="{FF2B5EF4-FFF2-40B4-BE49-F238E27FC236}">
                        <a16:creationId xmlns:a16="http://schemas.microsoft.com/office/drawing/2014/main" id="{DA6B2288-2488-F526-0E3A-C0A79D8335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0" name="Group 17">
                <a:extLst>
                  <a:ext uri="{FF2B5EF4-FFF2-40B4-BE49-F238E27FC236}">
                    <a16:creationId xmlns:a16="http://schemas.microsoft.com/office/drawing/2014/main" id="{BA814EFD-1CE1-F44E-15C4-F9F176BE59F8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1" name="Picture 4">
                  <a:extLst>
                    <a:ext uri="{FF2B5EF4-FFF2-40B4-BE49-F238E27FC236}">
                      <a16:creationId xmlns:a16="http://schemas.microsoft.com/office/drawing/2014/main" id="{44505FE9-A8A6-AA33-2487-7F4C1E0C6D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2" name="Group 9">
                  <a:extLst>
                    <a:ext uri="{FF2B5EF4-FFF2-40B4-BE49-F238E27FC236}">
                      <a16:creationId xmlns:a16="http://schemas.microsoft.com/office/drawing/2014/main" id="{CA74BE5B-354A-7D43-4500-F9D1F809099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3" name="Picture 5">
                    <a:extLst>
                      <a:ext uri="{FF2B5EF4-FFF2-40B4-BE49-F238E27FC236}">
                        <a16:creationId xmlns:a16="http://schemas.microsoft.com/office/drawing/2014/main" id="{95FF7C92-E329-6246-10FB-C2D91F0113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8">
                    <a:extLst>
                      <a:ext uri="{FF2B5EF4-FFF2-40B4-BE49-F238E27FC236}">
                        <a16:creationId xmlns:a16="http://schemas.microsoft.com/office/drawing/2014/main" id="{2E9BA44A-44A7-9B0E-D57E-9A621FFAF3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" name="Group 17">
                <a:extLst>
                  <a:ext uri="{FF2B5EF4-FFF2-40B4-BE49-F238E27FC236}">
                    <a16:creationId xmlns:a16="http://schemas.microsoft.com/office/drawing/2014/main" id="{0140AA98-B376-2629-6793-162759EAF8E8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6" name="Picture 4">
                  <a:extLst>
                    <a:ext uri="{FF2B5EF4-FFF2-40B4-BE49-F238E27FC236}">
                      <a16:creationId xmlns:a16="http://schemas.microsoft.com/office/drawing/2014/main" id="{10968E39-1A7A-D3CC-4848-3003DBBFE8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7" name="Group 9">
                  <a:extLst>
                    <a:ext uri="{FF2B5EF4-FFF2-40B4-BE49-F238E27FC236}">
                      <a16:creationId xmlns:a16="http://schemas.microsoft.com/office/drawing/2014/main" id="{AA1EE561-2F32-462E-2283-A8847C0B8A85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" name="Picture 5">
                    <a:extLst>
                      <a:ext uri="{FF2B5EF4-FFF2-40B4-BE49-F238E27FC236}">
                        <a16:creationId xmlns:a16="http://schemas.microsoft.com/office/drawing/2014/main" id="{E01E809A-5397-71F7-768C-5FD0D1D1F6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8">
                    <a:extLst>
                      <a:ext uri="{FF2B5EF4-FFF2-40B4-BE49-F238E27FC236}">
                        <a16:creationId xmlns:a16="http://schemas.microsoft.com/office/drawing/2014/main" id="{5615B2E9-8A32-CD59-E529-2695427DC9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0" name="Group 17">
                <a:extLst>
                  <a:ext uri="{FF2B5EF4-FFF2-40B4-BE49-F238E27FC236}">
                    <a16:creationId xmlns:a16="http://schemas.microsoft.com/office/drawing/2014/main" id="{520128B2-7EB2-E04F-17D2-5644B36966BE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1" name="Picture 4">
                  <a:extLst>
                    <a:ext uri="{FF2B5EF4-FFF2-40B4-BE49-F238E27FC236}">
                      <a16:creationId xmlns:a16="http://schemas.microsoft.com/office/drawing/2014/main" id="{5ECE68C0-FA42-9F4E-66A6-861801E2A0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2" name="Group 9">
                  <a:extLst>
                    <a:ext uri="{FF2B5EF4-FFF2-40B4-BE49-F238E27FC236}">
                      <a16:creationId xmlns:a16="http://schemas.microsoft.com/office/drawing/2014/main" id="{C9A43D23-0A74-99EE-C53D-7A85821DCCB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3" name="Picture 5">
                    <a:extLst>
                      <a:ext uri="{FF2B5EF4-FFF2-40B4-BE49-F238E27FC236}">
                        <a16:creationId xmlns:a16="http://schemas.microsoft.com/office/drawing/2014/main" id="{7E7374A5-1B80-8CFB-BBC8-2A8ADB65E5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8">
                    <a:extLst>
                      <a:ext uri="{FF2B5EF4-FFF2-40B4-BE49-F238E27FC236}">
                        <a16:creationId xmlns:a16="http://schemas.microsoft.com/office/drawing/2014/main" id="{2E28405B-5F17-B369-2FC2-A325FCC248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5" name="Group 17">
                <a:extLst>
                  <a:ext uri="{FF2B5EF4-FFF2-40B4-BE49-F238E27FC236}">
                    <a16:creationId xmlns:a16="http://schemas.microsoft.com/office/drawing/2014/main" id="{29DE71BE-1480-6A16-9A4E-D15C89579089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6" name="Picture 4">
                  <a:extLst>
                    <a:ext uri="{FF2B5EF4-FFF2-40B4-BE49-F238E27FC236}">
                      <a16:creationId xmlns:a16="http://schemas.microsoft.com/office/drawing/2014/main" id="{7F7FB68F-7DEF-3FD1-E7ED-2A3E6945B9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7" name="Group 9">
                  <a:extLst>
                    <a:ext uri="{FF2B5EF4-FFF2-40B4-BE49-F238E27FC236}">
                      <a16:creationId xmlns:a16="http://schemas.microsoft.com/office/drawing/2014/main" id="{4FBE1BD4-8E51-F4F3-2E41-8AA14D5137C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8" name="Picture 5">
                    <a:extLst>
                      <a:ext uri="{FF2B5EF4-FFF2-40B4-BE49-F238E27FC236}">
                        <a16:creationId xmlns:a16="http://schemas.microsoft.com/office/drawing/2014/main" id="{34F18706-AE68-DF70-6721-1D20C80D5A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8">
                    <a:extLst>
                      <a:ext uri="{FF2B5EF4-FFF2-40B4-BE49-F238E27FC236}">
                        <a16:creationId xmlns:a16="http://schemas.microsoft.com/office/drawing/2014/main" id="{194F7B03-2A97-C84A-64ED-D02FC9B228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0" name="Group 17">
                <a:extLst>
                  <a:ext uri="{FF2B5EF4-FFF2-40B4-BE49-F238E27FC236}">
                    <a16:creationId xmlns:a16="http://schemas.microsoft.com/office/drawing/2014/main" id="{0ACE0B18-B704-194D-6ADD-A8AE59BE2756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" name="Picture 4">
                  <a:extLst>
                    <a:ext uri="{FF2B5EF4-FFF2-40B4-BE49-F238E27FC236}">
                      <a16:creationId xmlns:a16="http://schemas.microsoft.com/office/drawing/2014/main" id="{02AB67A8-C828-DA28-AD29-58C727B00E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2" name="Group 9">
                  <a:extLst>
                    <a:ext uri="{FF2B5EF4-FFF2-40B4-BE49-F238E27FC236}">
                      <a16:creationId xmlns:a16="http://schemas.microsoft.com/office/drawing/2014/main" id="{E2212395-C888-F14A-9A69-C4A7C6E88EF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3" name="Picture 5">
                    <a:extLst>
                      <a:ext uri="{FF2B5EF4-FFF2-40B4-BE49-F238E27FC236}">
                        <a16:creationId xmlns:a16="http://schemas.microsoft.com/office/drawing/2014/main" id="{A32E031E-9FD5-1A20-681A-B21EDE25F9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8">
                    <a:extLst>
                      <a:ext uri="{FF2B5EF4-FFF2-40B4-BE49-F238E27FC236}">
                        <a16:creationId xmlns:a16="http://schemas.microsoft.com/office/drawing/2014/main" id="{0B7BC6FD-B98E-5482-0BE1-77AA8C3F1A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5" name="Group 17">
                <a:extLst>
                  <a:ext uri="{FF2B5EF4-FFF2-40B4-BE49-F238E27FC236}">
                    <a16:creationId xmlns:a16="http://schemas.microsoft.com/office/drawing/2014/main" id="{54CF2BB3-3FD1-DB16-C56C-F8ABF5D922C6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" name="Picture 4">
                  <a:extLst>
                    <a:ext uri="{FF2B5EF4-FFF2-40B4-BE49-F238E27FC236}">
                      <a16:creationId xmlns:a16="http://schemas.microsoft.com/office/drawing/2014/main" id="{BE197071-D450-805A-1F7E-18EDDE15B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7" name="Group 9">
                  <a:extLst>
                    <a:ext uri="{FF2B5EF4-FFF2-40B4-BE49-F238E27FC236}">
                      <a16:creationId xmlns:a16="http://schemas.microsoft.com/office/drawing/2014/main" id="{F91A0D15-3ACF-42BD-0267-22F3E2B46CD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8" name="Picture 5">
                    <a:extLst>
                      <a:ext uri="{FF2B5EF4-FFF2-40B4-BE49-F238E27FC236}">
                        <a16:creationId xmlns:a16="http://schemas.microsoft.com/office/drawing/2014/main" id="{C4C0473F-0468-EE98-C99C-9D150FC1D8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8">
                    <a:extLst>
                      <a:ext uri="{FF2B5EF4-FFF2-40B4-BE49-F238E27FC236}">
                        <a16:creationId xmlns:a16="http://schemas.microsoft.com/office/drawing/2014/main" id="{B7592A29-D2F4-B3AA-0F07-614AD11C35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0" name="Group 17">
                <a:extLst>
                  <a:ext uri="{FF2B5EF4-FFF2-40B4-BE49-F238E27FC236}">
                    <a16:creationId xmlns:a16="http://schemas.microsoft.com/office/drawing/2014/main" id="{BA4116C8-E9CF-247C-1275-0AFFAB85E4E9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" name="Picture 4">
                  <a:extLst>
                    <a:ext uri="{FF2B5EF4-FFF2-40B4-BE49-F238E27FC236}">
                      <a16:creationId xmlns:a16="http://schemas.microsoft.com/office/drawing/2014/main" id="{A3121A25-F0B9-3D37-1009-77D4D0782B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2" name="Group 9">
                  <a:extLst>
                    <a:ext uri="{FF2B5EF4-FFF2-40B4-BE49-F238E27FC236}">
                      <a16:creationId xmlns:a16="http://schemas.microsoft.com/office/drawing/2014/main" id="{1F3A970C-7475-778A-5079-AC1FD20C1E1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3" name="Picture 5">
                    <a:extLst>
                      <a:ext uri="{FF2B5EF4-FFF2-40B4-BE49-F238E27FC236}">
                        <a16:creationId xmlns:a16="http://schemas.microsoft.com/office/drawing/2014/main" id="{4D3E89DF-41EE-39A4-76B9-91441FE7BB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8">
                    <a:extLst>
                      <a:ext uri="{FF2B5EF4-FFF2-40B4-BE49-F238E27FC236}">
                        <a16:creationId xmlns:a16="http://schemas.microsoft.com/office/drawing/2014/main" id="{7D0F1872-B6C8-C6DD-B465-FBF58938FC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7"/>
                    <a:ext cx="1074056" cy="306251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67" name="Groupe 266">
              <a:extLst>
                <a:ext uri="{FF2B5EF4-FFF2-40B4-BE49-F238E27FC236}">
                  <a16:creationId xmlns:a16="http://schemas.microsoft.com/office/drawing/2014/main" id="{79516434-32F8-2B5C-016F-32CE9866EC1F}"/>
                </a:ext>
              </a:extLst>
            </p:cNvPr>
            <p:cNvGrpSpPr/>
            <p:nvPr/>
          </p:nvGrpSpPr>
          <p:grpSpPr>
            <a:xfrm>
              <a:off x="3490434" y="2087343"/>
              <a:ext cx="2290206" cy="1552969"/>
              <a:chOff x="-4264262" y="2533649"/>
              <a:chExt cx="1293451" cy="877078"/>
            </a:xfrm>
          </p:grpSpPr>
          <p:grpSp>
            <p:nvGrpSpPr>
              <p:cNvPr id="268" name="Group 17">
                <a:extLst>
                  <a:ext uri="{FF2B5EF4-FFF2-40B4-BE49-F238E27FC236}">
                    <a16:creationId xmlns:a16="http://schemas.microsoft.com/office/drawing/2014/main" id="{96C0A038-CFFE-1A0F-F20B-472D0023DE75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14" name="Picture 4">
                  <a:extLst>
                    <a:ext uri="{FF2B5EF4-FFF2-40B4-BE49-F238E27FC236}">
                      <a16:creationId xmlns:a16="http://schemas.microsoft.com/office/drawing/2014/main" id="{F707F840-C15A-F178-5FEF-9E40525272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15" name="Group 9">
                  <a:extLst>
                    <a:ext uri="{FF2B5EF4-FFF2-40B4-BE49-F238E27FC236}">
                      <a16:creationId xmlns:a16="http://schemas.microsoft.com/office/drawing/2014/main" id="{F876AE1C-583C-1E86-1D5C-9B4AB0A5EF4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16" name="Picture 5">
                    <a:extLst>
                      <a:ext uri="{FF2B5EF4-FFF2-40B4-BE49-F238E27FC236}">
                        <a16:creationId xmlns:a16="http://schemas.microsoft.com/office/drawing/2014/main" id="{DCF3A266-920E-5B09-E2CF-CCE7695F2A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17" name="Picture 8">
                    <a:extLst>
                      <a:ext uri="{FF2B5EF4-FFF2-40B4-BE49-F238E27FC236}">
                        <a16:creationId xmlns:a16="http://schemas.microsoft.com/office/drawing/2014/main" id="{4448AF9F-07E9-9B46-F893-8C1C366ECA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9" name="Group 17">
                <a:extLst>
                  <a:ext uri="{FF2B5EF4-FFF2-40B4-BE49-F238E27FC236}">
                    <a16:creationId xmlns:a16="http://schemas.microsoft.com/office/drawing/2014/main" id="{9466B880-9FD0-1B6D-9128-4C28924A40DF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10" name="Picture 4">
                  <a:extLst>
                    <a:ext uri="{FF2B5EF4-FFF2-40B4-BE49-F238E27FC236}">
                      <a16:creationId xmlns:a16="http://schemas.microsoft.com/office/drawing/2014/main" id="{49A71BEC-49DB-6F4E-9A7A-45E87BAE8E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11" name="Group 9">
                  <a:extLst>
                    <a:ext uri="{FF2B5EF4-FFF2-40B4-BE49-F238E27FC236}">
                      <a16:creationId xmlns:a16="http://schemas.microsoft.com/office/drawing/2014/main" id="{4B31C71B-2630-8E87-FCF4-CBFDE1EA992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12" name="Picture 5">
                    <a:extLst>
                      <a:ext uri="{FF2B5EF4-FFF2-40B4-BE49-F238E27FC236}">
                        <a16:creationId xmlns:a16="http://schemas.microsoft.com/office/drawing/2014/main" id="{CBDE3C41-B166-3334-E247-59D7030058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13" name="Picture 8">
                    <a:extLst>
                      <a:ext uri="{FF2B5EF4-FFF2-40B4-BE49-F238E27FC236}">
                        <a16:creationId xmlns:a16="http://schemas.microsoft.com/office/drawing/2014/main" id="{BC39BD15-B362-7D56-8E53-D4C9F4D55F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0" name="Group 17">
                <a:extLst>
                  <a:ext uri="{FF2B5EF4-FFF2-40B4-BE49-F238E27FC236}">
                    <a16:creationId xmlns:a16="http://schemas.microsoft.com/office/drawing/2014/main" id="{AA95BF53-F16A-802D-1272-685B5909A32D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306" name="Picture 4">
                  <a:extLst>
                    <a:ext uri="{FF2B5EF4-FFF2-40B4-BE49-F238E27FC236}">
                      <a16:creationId xmlns:a16="http://schemas.microsoft.com/office/drawing/2014/main" id="{2F17D802-DDEE-9325-EA34-581F40B4B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07" name="Group 9">
                  <a:extLst>
                    <a:ext uri="{FF2B5EF4-FFF2-40B4-BE49-F238E27FC236}">
                      <a16:creationId xmlns:a16="http://schemas.microsoft.com/office/drawing/2014/main" id="{00DBC40B-F0D1-2A8E-8904-E2F74592E3CF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308" name="Picture 5">
                    <a:extLst>
                      <a:ext uri="{FF2B5EF4-FFF2-40B4-BE49-F238E27FC236}">
                        <a16:creationId xmlns:a16="http://schemas.microsoft.com/office/drawing/2014/main" id="{0CB53373-7C56-123D-26C7-8B5B0BCC0A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309" name="Picture 8">
                    <a:extLst>
                      <a:ext uri="{FF2B5EF4-FFF2-40B4-BE49-F238E27FC236}">
                        <a16:creationId xmlns:a16="http://schemas.microsoft.com/office/drawing/2014/main" id="{16E204ED-69CA-DB59-E5F3-FB5B893524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1" name="Group 17">
                <a:extLst>
                  <a:ext uri="{FF2B5EF4-FFF2-40B4-BE49-F238E27FC236}">
                    <a16:creationId xmlns:a16="http://schemas.microsoft.com/office/drawing/2014/main" id="{5515F6AE-F219-7815-99ED-8E04AC0CD923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02" name="Picture 4">
                  <a:extLst>
                    <a:ext uri="{FF2B5EF4-FFF2-40B4-BE49-F238E27FC236}">
                      <a16:creationId xmlns:a16="http://schemas.microsoft.com/office/drawing/2014/main" id="{A5DC8CF7-3C68-BF67-DD86-A2822B141B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03" name="Group 9">
                  <a:extLst>
                    <a:ext uri="{FF2B5EF4-FFF2-40B4-BE49-F238E27FC236}">
                      <a16:creationId xmlns:a16="http://schemas.microsoft.com/office/drawing/2014/main" id="{59327202-313F-89C0-3E23-A04BA096984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04" name="Picture 5">
                    <a:extLst>
                      <a:ext uri="{FF2B5EF4-FFF2-40B4-BE49-F238E27FC236}">
                        <a16:creationId xmlns:a16="http://schemas.microsoft.com/office/drawing/2014/main" id="{03660395-4552-C86D-4AFA-8370D5CDBB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05" name="Picture 8">
                    <a:extLst>
                      <a:ext uri="{FF2B5EF4-FFF2-40B4-BE49-F238E27FC236}">
                        <a16:creationId xmlns:a16="http://schemas.microsoft.com/office/drawing/2014/main" id="{A9D30A80-167F-E0FB-3818-A184EB477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2" name="Group 17">
                <a:extLst>
                  <a:ext uri="{FF2B5EF4-FFF2-40B4-BE49-F238E27FC236}">
                    <a16:creationId xmlns:a16="http://schemas.microsoft.com/office/drawing/2014/main" id="{BC27098F-4541-F3A1-2A9E-9F2B08A09E5D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98" name="Picture 4">
                  <a:extLst>
                    <a:ext uri="{FF2B5EF4-FFF2-40B4-BE49-F238E27FC236}">
                      <a16:creationId xmlns:a16="http://schemas.microsoft.com/office/drawing/2014/main" id="{63A7D598-BFA2-8DB4-2BFD-CAC1A3E49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99" name="Group 9">
                  <a:extLst>
                    <a:ext uri="{FF2B5EF4-FFF2-40B4-BE49-F238E27FC236}">
                      <a16:creationId xmlns:a16="http://schemas.microsoft.com/office/drawing/2014/main" id="{8F8E67EC-438E-B03B-0F59-399C7BF344B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00" name="Picture 5">
                    <a:extLst>
                      <a:ext uri="{FF2B5EF4-FFF2-40B4-BE49-F238E27FC236}">
                        <a16:creationId xmlns:a16="http://schemas.microsoft.com/office/drawing/2014/main" id="{25717D54-BADF-47D6-1E06-36960D8880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01" name="Picture 8">
                    <a:extLst>
                      <a:ext uri="{FF2B5EF4-FFF2-40B4-BE49-F238E27FC236}">
                        <a16:creationId xmlns:a16="http://schemas.microsoft.com/office/drawing/2014/main" id="{95FB086B-2D3B-33FA-8191-028415B39A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3" name="Group 17">
                <a:extLst>
                  <a:ext uri="{FF2B5EF4-FFF2-40B4-BE49-F238E27FC236}">
                    <a16:creationId xmlns:a16="http://schemas.microsoft.com/office/drawing/2014/main" id="{E817D2D0-3207-5DA3-D9C8-B40BC3C96213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94" name="Picture 4">
                  <a:extLst>
                    <a:ext uri="{FF2B5EF4-FFF2-40B4-BE49-F238E27FC236}">
                      <a16:creationId xmlns:a16="http://schemas.microsoft.com/office/drawing/2014/main" id="{1513D36C-7B27-C069-B88A-E64403422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95" name="Group 9">
                  <a:extLst>
                    <a:ext uri="{FF2B5EF4-FFF2-40B4-BE49-F238E27FC236}">
                      <a16:creationId xmlns:a16="http://schemas.microsoft.com/office/drawing/2014/main" id="{83F00EA0-37C4-94A1-C961-1F9097C38A3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96" name="Picture 5">
                    <a:extLst>
                      <a:ext uri="{FF2B5EF4-FFF2-40B4-BE49-F238E27FC236}">
                        <a16:creationId xmlns:a16="http://schemas.microsoft.com/office/drawing/2014/main" id="{B87D6123-C2B2-DF67-F710-105013AA79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97" name="Picture 8">
                    <a:extLst>
                      <a:ext uri="{FF2B5EF4-FFF2-40B4-BE49-F238E27FC236}">
                        <a16:creationId xmlns:a16="http://schemas.microsoft.com/office/drawing/2014/main" id="{111CD2A4-8065-46B1-F766-BD786BA28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4" name="Group 17">
                <a:extLst>
                  <a:ext uri="{FF2B5EF4-FFF2-40B4-BE49-F238E27FC236}">
                    <a16:creationId xmlns:a16="http://schemas.microsoft.com/office/drawing/2014/main" id="{93F61E43-2FB1-913D-9789-80652F3B534A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90" name="Picture 4">
                  <a:extLst>
                    <a:ext uri="{FF2B5EF4-FFF2-40B4-BE49-F238E27FC236}">
                      <a16:creationId xmlns:a16="http://schemas.microsoft.com/office/drawing/2014/main" id="{BA4FB054-0E63-ECBB-04F0-AE16C7109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91" name="Group 9">
                  <a:extLst>
                    <a:ext uri="{FF2B5EF4-FFF2-40B4-BE49-F238E27FC236}">
                      <a16:creationId xmlns:a16="http://schemas.microsoft.com/office/drawing/2014/main" id="{484130C2-4C3B-CAB8-47AB-0A17BEC2E65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92" name="Picture 5">
                    <a:extLst>
                      <a:ext uri="{FF2B5EF4-FFF2-40B4-BE49-F238E27FC236}">
                        <a16:creationId xmlns:a16="http://schemas.microsoft.com/office/drawing/2014/main" id="{C3FEDC54-3631-7F23-B3C0-ED6584257B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93" name="Picture 8">
                    <a:extLst>
                      <a:ext uri="{FF2B5EF4-FFF2-40B4-BE49-F238E27FC236}">
                        <a16:creationId xmlns:a16="http://schemas.microsoft.com/office/drawing/2014/main" id="{0E90C818-0993-B8C1-9974-225ECD4B3E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5" name="Group 17">
                <a:extLst>
                  <a:ext uri="{FF2B5EF4-FFF2-40B4-BE49-F238E27FC236}">
                    <a16:creationId xmlns:a16="http://schemas.microsoft.com/office/drawing/2014/main" id="{E1DA6316-7DA6-B7BB-66DB-72148E4920DC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86" name="Picture 4">
                  <a:extLst>
                    <a:ext uri="{FF2B5EF4-FFF2-40B4-BE49-F238E27FC236}">
                      <a16:creationId xmlns:a16="http://schemas.microsoft.com/office/drawing/2014/main" id="{F1EEFCF2-30DC-9931-1233-6A95B16563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87" name="Group 9">
                  <a:extLst>
                    <a:ext uri="{FF2B5EF4-FFF2-40B4-BE49-F238E27FC236}">
                      <a16:creationId xmlns:a16="http://schemas.microsoft.com/office/drawing/2014/main" id="{49A9D952-28CD-01AF-CB21-C8D03BA433F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8" name="Picture 5">
                    <a:extLst>
                      <a:ext uri="{FF2B5EF4-FFF2-40B4-BE49-F238E27FC236}">
                        <a16:creationId xmlns:a16="http://schemas.microsoft.com/office/drawing/2014/main" id="{4B61478D-1B4C-7B09-49E2-51117A3DA2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89" name="Picture 8">
                    <a:extLst>
                      <a:ext uri="{FF2B5EF4-FFF2-40B4-BE49-F238E27FC236}">
                        <a16:creationId xmlns:a16="http://schemas.microsoft.com/office/drawing/2014/main" id="{CE1B7556-AA9C-156B-7098-C876C562F8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6" name="Group 17">
                <a:extLst>
                  <a:ext uri="{FF2B5EF4-FFF2-40B4-BE49-F238E27FC236}">
                    <a16:creationId xmlns:a16="http://schemas.microsoft.com/office/drawing/2014/main" id="{8C72048A-9955-D462-829E-38694CC33BF1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82" name="Picture 4">
                  <a:extLst>
                    <a:ext uri="{FF2B5EF4-FFF2-40B4-BE49-F238E27FC236}">
                      <a16:creationId xmlns:a16="http://schemas.microsoft.com/office/drawing/2014/main" id="{A6E3A728-2410-7F33-7A8B-BF6C1D3B80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83" name="Group 9">
                  <a:extLst>
                    <a:ext uri="{FF2B5EF4-FFF2-40B4-BE49-F238E27FC236}">
                      <a16:creationId xmlns:a16="http://schemas.microsoft.com/office/drawing/2014/main" id="{C3EE222B-BFC5-9567-945E-D0765102B2A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4" name="Picture 5">
                    <a:extLst>
                      <a:ext uri="{FF2B5EF4-FFF2-40B4-BE49-F238E27FC236}">
                        <a16:creationId xmlns:a16="http://schemas.microsoft.com/office/drawing/2014/main" id="{A68CFE7E-A24E-0ACE-F1A0-F82C3A9B93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85" name="Picture 8">
                    <a:extLst>
                      <a:ext uri="{FF2B5EF4-FFF2-40B4-BE49-F238E27FC236}">
                        <a16:creationId xmlns:a16="http://schemas.microsoft.com/office/drawing/2014/main" id="{D89A017B-1566-DEA4-040B-E775C970B8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7" name="Group 17">
                <a:extLst>
                  <a:ext uri="{FF2B5EF4-FFF2-40B4-BE49-F238E27FC236}">
                    <a16:creationId xmlns:a16="http://schemas.microsoft.com/office/drawing/2014/main" id="{9A36BB2F-F796-F8F6-A7F1-E94284D7710D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278" name="Picture 4">
                  <a:extLst>
                    <a:ext uri="{FF2B5EF4-FFF2-40B4-BE49-F238E27FC236}">
                      <a16:creationId xmlns:a16="http://schemas.microsoft.com/office/drawing/2014/main" id="{76AF1F1C-17BA-7932-D904-42CD9075A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279" name="Group 9">
                  <a:extLst>
                    <a:ext uri="{FF2B5EF4-FFF2-40B4-BE49-F238E27FC236}">
                      <a16:creationId xmlns:a16="http://schemas.microsoft.com/office/drawing/2014/main" id="{A3C333C7-7F50-4DB6-BDD1-80A2B4B0E10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280" name="Picture 5">
                    <a:extLst>
                      <a:ext uri="{FF2B5EF4-FFF2-40B4-BE49-F238E27FC236}">
                        <a16:creationId xmlns:a16="http://schemas.microsoft.com/office/drawing/2014/main" id="{575E2160-BEB5-4733-996F-71F06AA946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281" name="Picture 8">
                    <a:extLst>
                      <a:ext uri="{FF2B5EF4-FFF2-40B4-BE49-F238E27FC236}">
                        <a16:creationId xmlns:a16="http://schemas.microsoft.com/office/drawing/2014/main" id="{1D8D24C3-1AE0-C15F-9E94-2A98B7BB51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320" name="Connecteur droit 319">
              <a:extLst>
                <a:ext uri="{FF2B5EF4-FFF2-40B4-BE49-F238E27FC236}">
                  <a16:creationId xmlns:a16="http://schemas.microsoft.com/office/drawing/2014/main" id="{3AF5A268-4277-0CD7-49DE-2DB7C1554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102" y="3567905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B4B435-04A3-310B-C94A-12B9DD5807A6}"/>
              </a:ext>
            </a:extLst>
          </p:cNvPr>
          <p:cNvGrpSpPr/>
          <p:nvPr/>
        </p:nvGrpSpPr>
        <p:grpSpPr>
          <a:xfrm>
            <a:off x="8597767" y="2096680"/>
            <a:ext cx="3504165" cy="1880971"/>
            <a:chOff x="316799" y="2087343"/>
            <a:chExt cx="5463841" cy="2932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EBD21547-9F7C-FEBF-3DF2-AB220B9FD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4317" y="2762364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A79151FE-57C7-D732-78DE-2A5604BE930E}"/>
                </a:ext>
              </a:extLst>
            </p:cNvPr>
            <p:cNvGrpSpPr/>
            <p:nvPr/>
          </p:nvGrpSpPr>
          <p:grpSpPr>
            <a:xfrm>
              <a:off x="2359982" y="2567829"/>
              <a:ext cx="2290206" cy="1552969"/>
              <a:chOff x="-4264262" y="2533649"/>
              <a:chExt cx="1293451" cy="877078"/>
            </a:xfrm>
          </p:grpSpPr>
          <p:grpSp>
            <p:nvGrpSpPr>
              <p:cNvPr id="572" name="Group 17">
                <a:extLst>
                  <a:ext uri="{FF2B5EF4-FFF2-40B4-BE49-F238E27FC236}">
                    <a16:creationId xmlns:a16="http://schemas.microsoft.com/office/drawing/2014/main" id="{0F69CAC6-7D96-B99F-E29F-A4405EF5CB90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18" name="Picture 4">
                  <a:extLst>
                    <a:ext uri="{FF2B5EF4-FFF2-40B4-BE49-F238E27FC236}">
                      <a16:creationId xmlns:a16="http://schemas.microsoft.com/office/drawing/2014/main" id="{8AACF7A5-542E-DC42-9759-FE33AC0AF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19" name="Group 9">
                  <a:extLst>
                    <a:ext uri="{FF2B5EF4-FFF2-40B4-BE49-F238E27FC236}">
                      <a16:creationId xmlns:a16="http://schemas.microsoft.com/office/drawing/2014/main" id="{8BBFE58E-EB40-269C-BBE1-B2EE4F0B475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20" name="Picture 5">
                    <a:extLst>
                      <a:ext uri="{FF2B5EF4-FFF2-40B4-BE49-F238E27FC236}">
                        <a16:creationId xmlns:a16="http://schemas.microsoft.com/office/drawing/2014/main" id="{9C3F8090-D739-0EDD-9DE2-CB5014170C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21" name="Picture 8">
                    <a:extLst>
                      <a:ext uri="{FF2B5EF4-FFF2-40B4-BE49-F238E27FC236}">
                        <a16:creationId xmlns:a16="http://schemas.microsoft.com/office/drawing/2014/main" id="{548BA54D-798E-FC63-1A55-3165F3FFAB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3" name="Group 17">
                <a:extLst>
                  <a:ext uri="{FF2B5EF4-FFF2-40B4-BE49-F238E27FC236}">
                    <a16:creationId xmlns:a16="http://schemas.microsoft.com/office/drawing/2014/main" id="{0420F8DD-6880-62F1-64D5-0C1A7F5CE16A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14" name="Picture 4">
                  <a:extLst>
                    <a:ext uri="{FF2B5EF4-FFF2-40B4-BE49-F238E27FC236}">
                      <a16:creationId xmlns:a16="http://schemas.microsoft.com/office/drawing/2014/main" id="{E0A29DCC-19B5-E44F-423E-D90ECDB65C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15" name="Group 9">
                  <a:extLst>
                    <a:ext uri="{FF2B5EF4-FFF2-40B4-BE49-F238E27FC236}">
                      <a16:creationId xmlns:a16="http://schemas.microsoft.com/office/drawing/2014/main" id="{7D69B567-C0A3-E301-FA31-62C54E5E069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16" name="Picture 5">
                    <a:extLst>
                      <a:ext uri="{FF2B5EF4-FFF2-40B4-BE49-F238E27FC236}">
                        <a16:creationId xmlns:a16="http://schemas.microsoft.com/office/drawing/2014/main" id="{8BE7C601-B08E-751C-8528-0A38FECD54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17" name="Picture 8">
                    <a:extLst>
                      <a:ext uri="{FF2B5EF4-FFF2-40B4-BE49-F238E27FC236}">
                        <a16:creationId xmlns:a16="http://schemas.microsoft.com/office/drawing/2014/main" id="{9251F7BD-97A8-DB6B-DBAC-C1FD22B863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4" name="Group 17">
                <a:extLst>
                  <a:ext uri="{FF2B5EF4-FFF2-40B4-BE49-F238E27FC236}">
                    <a16:creationId xmlns:a16="http://schemas.microsoft.com/office/drawing/2014/main" id="{089B7FF0-7994-B631-5FBD-98BAFD5B0420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610" name="Picture 4">
                  <a:extLst>
                    <a:ext uri="{FF2B5EF4-FFF2-40B4-BE49-F238E27FC236}">
                      <a16:creationId xmlns:a16="http://schemas.microsoft.com/office/drawing/2014/main" id="{04FB21B5-BEEA-DEE9-93BC-705162B558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11" name="Group 9">
                  <a:extLst>
                    <a:ext uri="{FF2B5EF4-FFF2-40B4-BE49-F238E27FC236}">
                      <a16:creationId xmlns:a16="http://schemas.microsoft.com/office/drawing/2014/main" id="{654FB293-6F69-751B-C39B-63BA026FDEBB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612" name="Picture 5">
                    <a:extLst>
                      <a:ext uri="{FF2B5EF4-FFF2-40B4-BE49-F238E27FC236}">
                        <a16:creationId xmlns:a16="http://schemas.microsoft.com/office/drawing/2014/main" id="{5952A16E-EAE7-3BF9-8839-70362E7CC9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613" name="Picture 8">
                    <a:extLst>
                      <a:ext uri="{FF2B5EF4-FFF2-40B4-BE49-F238E27FC236}">
                        <a16:creationId xmlns:a16="http://schemas.microsoft.com/office/drawing/2014/main" id="{944140F8-D7B3-2F33-5402-B27EF31F53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5" name="Group 17">
                <a:extLst>
                  <a:ext uri="{FF2B5EF4-FFF2-40B4-BE49-F238E27FC236}">
                    <a16:creationId xmlns:a16="http://schemas.microsoft.com/office/drawing/2014/main" id="{B20214C2-4002-FD10-7561-DC7DC87107B1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06" name="Picture 4">
                  <a:extLst>
                    <a:ext uri="{FF2B5EF4-FFF2-40B4-BE49-F238E27FC236}">
                      <a16:creationId xmlns:a16="http://schemas.microsoft.com/office/drawing/2014/main" id="{34B76AC6-174F-4A5B-4F91-DB4B5C106D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07" name="Group 9">
                  <a:extLst>
                    <a:ext uri="{FF2B5EF4-FFF2-40B4-BE49-F238E27FC236}">
                      <a16:creationId xmlns:a16="http://schemas.microsoft.com/office/drawing/2014/main" id="{2F75D339-7DAC-7B5F-24B5-4EAE2BDC448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08" name="Picture 5">
                    <a:extLst>
                      <a:ext uri="{FF2B5EF4-FFF2-40B4-BE49-F238E27FC236}">
                        <a16:creationId xmlns:a16="http://schemas.microsoft.com/office/drawing/2014/main" id="{3AEFDEE6-43BA-F1B0-C63B-6C60BEB469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09" name="Picture 8">
                    <a:extLst>
                      <a:ext uri="{FF2B5EF4-FFF2-40B4-BE49-F238E27FC236}">
                        <a16:creationId xmlns:a16="http://schemas.microsoft.com/office/drawing/2014/main" id="{14C13C43-6237-73A8-03E7-48C86F3FC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6" name="Group 17">
                <a:extLst>
                  <a:ext uri="{FF2B5EF4-FFF2-40B4-BE49-F238E27FC236}">
                    <a16:creationId xmlns:a16="http://schemas.microsoft.com/office/drawing/2014/main" id="{63F77B25-949A-42E5-105F-083557708255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602" name="Picture 4">
                  <a:extLst>
                    <a:ext uri="{FF2B5EF4-FFF2-40B4-BE49-F238E27FC236}">
                      <a16:creationId xmlns:a16="http://schemas.microsoft.com/office/drawing/2014/main" id="{15DC2C39-714A-C5C3-992D-772433BE3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603" name="Group 9">
                  <a:extLst>
                    <a:ext uri="{FF2B5EF4-FFF2-40B4-BE49-F238E27FC236}">
                      <a16:creationId xmlns:a16="http://schemas.microsoft.com/office/drawing/2014/main" id="{06BAE3C0-A7D0-DF4F-D7AD-8E26FD9C553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04" name="Picture 5">
                    <a:extLst>
                      <a:ext uri="{FF2B5EF4-FFF2-40B4-BE49-F238E27FC236}">
                        <a16:creationId xmlns:a16="http://schemas.microsoft.com/office/drawing/2014/main" id="{CC492307-C65A-CDD3-F31D-B2D0939415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05" name="Picture 8">
                    <a:extLst>
                      <a:ext uri="{FF2B5EF4-FFF2-40B4-BE49-F238E27FC236}">
                        <a16:creationId xmlns:a16="http://schemas.microsoft.com/office/drawing/2014/main" id="{7FE4F8E7-773A-9B1F-8B84-629DD88C12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7" name="Group 17">
                <a:extLst>
                  <a:ext uri="{FF2B5EF4-FFF2-40B4-BE49-F238E27FC236}">
                    <a16:creationId xmlns:a16="http://schemas.microsoft.com/office/drawing/2014/main" id="{8B0FE929-E2D2-46C2-854D-8B271BDA269E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98" name="Picture 4">
                  <a:extLst>
                    <a:ext uri="{FF2B5EF4-FFF2-40B4-BE49-F238E27FC236}">
                      <a16:creationId xmlns:a16="http://schemas.microsoft.com/office/drawing/2014/main" id="{FB03E474-87A1-D7C6-B1E6-FAFFA658E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99" name="Group 9">
                  <a:extLst>
                    <a:ext uri="{FF2B5EF4-FFF2-40B4-BE49-F238E27FC236}">
                      <a16:creationId xmlns:a16="http://schemas.microsoft.com/office/drawing/2014/main" id="{32CB46F1-7667-3A09-B545-E344E91DEB1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600" name="Picture 5">
                    <a:extLst>
                      <a:ext uri="{FF2B5EF4-FFF2-40B4-BE49-F238E27FC236}">
                        <a16:creationId xmlns:a16="http://schemas.microsoft.com/office/drawing/2014/main" id="{0A80FA11-A437-841F-B6FE-EBD05D139F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601" name="Picture 8">
                    <a:extLst>
                      <a:ext uri="{FF2B5EF4-FFF2-40B4-BE49-F238E27FC236}">
                        <a16:creationId xmlns:a16="http://schemas.microsoft.com/office/drawing/2014/main" id="{2C696B62-697B-9780-8FF1-99AC01FAD2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8" name="Group 17">
                <a:extLst>
                  <a:ext uri="{FF2B5EF4-FFF2-40B4-BE49-F238E27FC236}">
                    <a16:creationId xmlns:a16="http://schemas.microsoft.com/office/drawing/2014/main" id="{93187854-B073-0CA5-DCBF-BE4932EDC994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94" name="Picture 4">
                  <a:extLst>
                    <a:ext uri="{FF2B5EF4-FFF2-40B4-BE49-F238E27FC236}">
                      <a16:creationId xmlns:a16="http://schemas.microsoft.com/office/drawing/2014/main" id="{88598DFE-1349-043F-D8F0-7DD0CB5E5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95" name="Group 9">
                  <a:extLst>
                    <a:ext uri="{FF2B5EF4-FFF2-40B4-BE49-F238E27FC236}">
                      <a16:creationId xmlns:a16="http://schemas.microsoft.com/office/drawing/2014/main" id="{470561B4-B414-55C5-1E67-E95A1A809B0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96" name="Picture 5">
                    <a:extLst>
                      <a:ext uri="{FF2B5EF4-FFF2-40B4-BE49-F238E27FC236}">
                        <a16:creationId xmlns:a16="http://schemas.microsoft.com/office/drawing/2014/main" id="{0B0D0B7A-71F8-DDDF-E6BF-5DE828DC8A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97" name="Picture 8">
                    <a:extLst>
                      <a:ext uri="{FF2B5EF4-FFF2-40B4-BE49-F238E27FC236}">
                        <a16:creationId xmlns:a16="http://schemas.microsoft.com/office/drawing/2014/main" id="{8CD2981B-C26D-1C00-A6A8-F53ADC0320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79" name="Group 17">
                <a:extLst>
                  <a:ext uri="{FF2B5EF4-FFF2-40B4-BE49-F238E27FC236}">
                    <a16:creationId xmlns:a16="http://schemas.microsoft.com/office/drawing/2014/main" id="{40F7315B-A975-654C-60A1-C3534C5913B0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90" name="Picture 4">
                  <a:extLst>
                    <a:ext uri="{FF2B5EF4-FFF2-40B4-BE49-F238E27FC236}">
                      <a16:creationId xmlns:a16="http://schemas.microsoft.com/office/drawing/2014/main" id="{6AF5AF11-9916-152A-AFC4-FB91CA4074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91" name="Group 9">
                  <a:extLst>
                    <a:ext uri="{FF2B5EF4-FFF2-40B4-BE49-F238E27FC236}">
                      <a16:creationId xmlns:a16="http://schemas.microsoft.com/office/drawing/2014/main" id="{1732D013-5F5B-69E0-919D-27CAF8B9A8A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92" name="Picture 5">
                    <a:extLst>
                      <a:ext uri="{FF2B5EF4-FFF2-40B4-BE49-F238E27FC236}">
                        <a16:creationId xmlns:a16="http://schemas.microsoft.com/office/drawing/2014/main" id="{FC9039CA-D983-9B4E-E66C-34E4E80A9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93" name="Picture 8">
                    <a:extLst>
                      <a:ext uri="{FF2B5EF4-FFF2-40B4-BE49-F238E27FC236}">
                        <a16:creationId xmlns:a16="http://schemas.microsoft.com/office/drawing/2014/main" id="{832BCEB8-CC0E-81B1-8ECB-2DDCAD2D10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80" name="Group 17">
                <a:extLst>
                  <a:ext uri="{FF2B5EF4-FFF2-40B4-BE49-F238E27FC236}">
                    <a16:creationId xmlns:a16="http://schemas.microsoft.com/office/drawing/2014/main" id="{7CDD1666-45D1-5A86-71BC-1F802CF83925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86" name="Picture 4">
                  <a:extLst>
                    <a:ext uri="{FF2B5EF4-FFF2-40B4-BE49-F238E27FC236}">
                      <a16:creationId xmlns:a16="http://schemas.microsoft.com/office/drawing/2014/main" id="{21E81F6C-1046-D59A-26ED-23C460A713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87" name="Group 9">
                  <a:extLst>
                    <a:ext uri="{FF2B5EF4-FFF2-40B4-BE49-F238E27FC236}">
                      <a16:creationId xmlns:a16="http://schemas.microsoft.com/office/drawing/2014/main" id="{8DCF2DD3-B218-4949-139E-C3B16E597B0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88" name="Picture 5">
                    <a:extLst>
                      <a:ext uri="{FF2B5EF4-FFF2-40B4-BE49-F238E27FC236}">
                        <a16:creationId xmlns:a16="http://schemas.microsoft.com/office/drawing/2014/main" id="{8BB549E3-43DE-FD8B-D6C9-539F6612A6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89" name="Picture 8">
                    <a:extLst>
                      <a:ext uri="{FF2B5EF4-FFF2-40B4-BE49-F238E27FC236}">
                        <a16:creationId xmlns:a16="http://schemas.microsoft.com/office/drawing/2014/main" id="{829DF27C-E044-47CF-04B7-3626399BB1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81" name="Group 17">
                <a:extLst>
                  <a:ext uri="{FF2B5EF4-FFF2-40B4-BE49-F238E27FC236}">
                    <a16:creationId xmlns:a16="http://schemas.microsoft.com/office/drawing/2014/main" id="{EA2F4B7F-D57F-19D1-6666-3EA18D2973C9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82" name="Picture 4">
                  <a:extLst>
                    <a:ext uri="{FF2B5EF4-FFF2-40B4-BE49-F238E27FC236}">
                      <a16:creationId xmlns:a16="http://schemas.microsoft.com/office/drawing/2014/main" id="{F1C89881-1AD8-D1D7-7C17-92E4EA92E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83" name="Group 9">
                  <a:extLst>
                    <a:ext uri="{FF2B5EF4-FFF2-40B4-BE49-F238E27FC236}">
                      <a16:creationId xmlns:a16="http://schemas.microsoft.com/office/drawing/2014/main" id="{C3A8ABBB-ADF1-4FED-06CF-D2FED6A265E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84" name="Picture 5">
                    <a:extLst>
                      <a:ext uri="{FF2B5EF4-FFF2-40B4-BE49-F238E27FC236}">
                        <a16:creationId xmlns:a16="http://schemas.microsoft.com/office/drawing/2014/main" id="{A90D0BCE-B7F9-9278-3B47-5B6578495C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85" name="Picture 8">
                    <a:extLst>
                      <a:ext uri="{FF2B5EF4-FFF2-40B4-BE49-F238E27FC236}">
                        <a16:creationId xmlns:a16="http://schemas.microsoft.com/office/drawing/2014/main" id="{1FF13B8C-2DAF-318D-6CB9-97B0A004CA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E599C824-8022-92E8-0DF4-1C1E212DB1A1}"/>
                </a:ext>
              </a:extLst>
            </p:cNvPr>
            <p:cNvGrpSpPr/>
            <p:nvPr/>
          </p:nvGrpSpPr>
          <p:grpSpPr>
            <a:xfrm>
              <a:off x="1850032" y="2793362"/>
              <a:ext cx="2290206" cy="1552969"/>
              <a:chOff x="-4264262" y="2533649"/>
              <a:chExt cx="1293451" cy="877078"/>
            </a:xfrm>
          </p:grpSpPr>
          <p:grpSp>
            <p:nvGrpSpPr>
              <p:cNvPr id="522" name="Group 17">
                <a:extLst>
                  <a:ext uri="{FF2B5EF4-FFF2-40B4-BE49-F238E27FC236}">
                    <a16:creationId xmlns:a16="http://schemas.microsoft.com/office/drawing/2014/main" id="{EDB0A4D7-AB9C-4CF2-DBC3-E169D9F6ECA2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68" name="Picture 4">
                  <a:extLst>
                    <a:ext uri="{FF2B5EF4-FFF2-40B4-BE49-F238E27FC236}">
                      <a16:creationId xmlns:a16="http://schemas.microsoft.com/office/drawing/2014/main" id="{5C960465-9EA3-F55E-EB47-29B1267EC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69" name="Group 9">
                  <a:extLst>
                    <a:ext uri="{FF2B5EF4-FFF2-40B4-BE49-F238E27FC236}">
                      <a16:creationId xmlns:a16="http://schemas.microsoft.com/office/drawing/2014/main" id="{AA21FA39-F3A1-24D8-0AD0-1062A50C60A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70" name="Picture 5">
                    <a:extLst>
                      <a:ext uri="{FF2B5EF4-FFF2-40B4-BE49-F238E27FC236}">
                        <a16:creationId xmlns:a16="http://schemas.microsoft.com/office/drawing/2014/main" id="{1ABED0E0-E393-E303-83E8-73ECD51D4C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71" name="Picture 8">
                    <a:extLst>
                      <a:ext uri="{FF2B5EF4-FFF2-40B4-BE49-F238E27FC236}">
                        <a16:creationId xmlns:a16="http://schemas.microsoft.com/office/drawing/2014/main" id="{6E65A068-2FC9-4990-80F4-B89E9DACFD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3" name="Group 17">
                <a:extLst>
                  <a:ext uri="{FF2B5EF4-FFF2-40B4-BE49-F238E27FC236}">
                    <a16:creationId xmlns:a16="http://schemas.microsoft.com/office/drawing/2014/main" id="{9DC8839A-34A4-4013-336B-D5CDA30FE23B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64" name="Picture 4">
                  <a:extLst>
                    <a:ext uri="{FF2B5EF4-FFF2-40B4-BE49-F238E27FC236}">
                      <a16:creationId xmlns:a16="http://schemas.microsoft.com/office/drawing/2014/main" id="{E2455099-1908-AA4E-1009-315C688635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65" name="Group 9">
                  <a:extLst>
                    <a:ext uri="{FF2B5EF4-FFF2-40B4-BE49-F238E27FC236}">
                      <a16:creationId xmlns:a16="http://schemas.microsoft.com/office/drawing/2014/main" id="{5AF4432D-7FC1-AF64-6A6C-A35EF4E1ACF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66" name="Picture 5">
                    <a:extLst>
                      <a:ext uri="{FF2B5EF4-FFF2-40B4-BE49-F238E27FC236}">
                        <a16:creationId xmlns:a16="http://schemas.microsoft.com/office/drawing/2014/main" id="{DE52919F-DFAE-2DB9-198A-2AEACC914D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67" name="Picture 8">
                    <a:extLst>
                      <a:ext uri="{FF2B5EF4-FFF2-40B4-BE49-F238E27FC236}">
                        <a16:creationId xmlns:a16="http://schemas.microsoft.com/office/drawing/2014/main" id="{FB3D9083-2919-5493-0A91-096E99EF5B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4" name="Group 17">
                <a:extLst>
                  <a:ext uri="{FF2B5EF4-FFF2-40B4-BE49-F238E27FC236}">
                    <a16:creationId xmlns:a16="http://schemas.microsoft.com/office/drawing/2014/main" id="{05A31D35-ED0D-9C28-1DCD-2BFBFEB14A85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60" name="Picture 4">
                  <a:extLst>
                    <a:ext uri="{FF2B5EF4-FFF2-40B4-BE49-F238E27FC236}">
                      <a16:creationId xmlns:a16="http://schemas.microsoft.com/office/drawing/2014/main" id="{CFF20008-E4C2-CACB-D4D5-8004969691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61" name="Group 9">
                  <a:extLst>
                    <a:ext uri="{FF2B5EF4-FFF2-40B4-BE49-F238E27FC236}">
                      <a16:creationId xmlns:a16="http://schemas.microsoft.com/office/drawing/2014/main" id="{686A61C6-3E82-5099-FF5F-5DA30460FBE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62" name="Picture 5">
                    <a:extLst>
                      <a:ext uri="{FF2B5EF4-FFF2-40B4-BE49-F238E27FC236}">
                        <a16:creationId xmlns:a16="http://schemas.microsoft.com/office/drawing/2014/main" id="{91AF8A93-0FCF-D55B-D10D-0A8B267059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63" name="Picture 8">
                    <a:extLst>
                      <a:ext uri="{FF2B5EF4-FFF2-40B4-BE49-F238E27FC236}">
                        <a16:creationId xmlns:a16="http://schemas.microsoft.com/office/drawing/2014/main" id="{00723212-6A0C-7697-004B-95A538B94A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5" name="Group 17">
                <a:extLst>
                  <a:ext uri="{FF2B5EF4-FFF2-40B4-BE49-F238E27FC236}">
                    <a16:creationId xmlns:a16="http://schemas.microsoft.com/office/drawing/2014/main" id="{CDCA6FC4-CAB2-896A-FBC5-8E1DB9156706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56" name="Picture 4">
                  <a:extLst>
                    <a:ext uri="{FF2B5EF4-FFF2-40B4-BE49-F238E27FC236}">
                      <a16:creationId xmlns:a16="http://schemas.microsoft.com/office/drawing/2014/main" id="{BCCA6315-4E60-8BA4-EFBC-A8F00A2D18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57" name="Group 9">
                  <a:extLst>
                    <a:ext uri="{FF2B5EF4-FFF2-40B4-BE49-F238E27FC236}">
                      <a16:creationId xmlns:a16="http://schemas.microsoft.com/office/drawing/2014/main" id="{DD5DEAA5-08F1-A54F-5575-5B608BF9151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58" name="Picture 5">
                    <a:extLst>
                      <a:ext uri="{FF2B5EF4-FFF2-40B4-BE49-F238E27FC236}">
                        <a16:creationId xmlns:a16="http://schemas.microsoft.com/office/drawing/2014/main" id="{258F57DF-A327-F16D-8A9D-E667629CE2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59" name="Picture 8">
                    <a:extLst>
                      <a:ext uri="{FF2B5EF4-FFF2-40B4-BE49-F238E27FC236}">
                        <a16:creationId xmlns:a16="http://schemas.microsoft.com/office/drawing/2014/main" id="{AB883CBE-09B5-0440-0E8D-A23668F7D8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6" name="Group 17">
                <a:extLst>
                  <a:ext uri="{FF2B5EF4-FFF2-40B4-BE49-F238E27FC236}">
                    <a16:creationId xmlns:a16="http://schemas.microsoft.com/office/drawing/2014/main" id="{A74670EF-E294-0BE4-77E6-55CE75F31CCF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52" name="Picture 4">
                  <a:extLst>
                    <a:ext uri="{FF2B5EF4-FFF2-40B4-BE49-F238E27FC236}">
                      <a16:creationId xmlns:a16="http://schemas.microsoft.com/office/drawing/2014/main" id="{44E64570-0D23-18A3-D1F8-6AD107F1CA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53" name="Group 9">
                  <a:extLst>
                    <a:ext uri="{FF2B5EF4-FFF2-40B4-BE49-F238E27FC236}">
                      <a16:creationId xmlns:a16="http://schemas.microsoft.com/office/drawing/2014/main" id="{AE588B07-C539-4A1E-EAA2-CC97270B35C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54" name="Picture 5">
                    <a:extLst>
                      <a:ext uri="{FF2B5EF4-FFF2-40B4-BE49-F238E27FC236}">
                        <a16:creationId xmlns:a16="http://schemas.microsoft.com/office/drawing/2014/main" id="{20E95E62-F16E-1FF2-E630-28C0B5E7ED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55" name="Picture 8">
                    <a:extLst>
                      <a:ext uri="{FF2B5EF4-FFF2-40B4-BE49-F238E27FC236}">
                        <a16:creationId xmlns:a16="http://schemas.microsoft.com/office/drawing/2014/main" id="{3DF4A1DC-D3E7-66CB-850E-D7831930BC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7" name="Group 17">
                <a:extLst>
                  <a:ext uri="{FF2B5EF4-FFF2-40B4-BE49-F238E27FC236}">
                    <a16:creationId xmlns:a16="http://schemas.microsoft.com/office/drawing/2014/main" id="{78CC8C0E-3544-41EB-4760-3C007FF42C9B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48" name="Picture 4">
                  <a:extLst>
                    <a:ext uri="{FF2B5EF4-FFF2-40B4-BE49-F238E27FC236}">
                      <a16:creationId xmlns:a16="http://schemas.microsoft.com/office/drawing/2014/main" id="{EB3A303A-C926-9BD4-59AA-8DB456CEA6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49" name="Group 9">
                  <a:extLst>
                    <a:ext uri="{FF2B5EF4-FFF2-40B4-BE49-F238E27FC236}">
                      <a16:creationId xmlns:a16="http://schemas.microsoft.com/office/drawing/2014/main" id="{46BAF743-1475-F658-B71D-089E757D69D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50" name="Picture 5">
                    <a:extLst>
                      <a:ext uri="{FF2B5EF4-FFF2-40B4-BE49-F238E27FC236}">
                        <a16:creationId xmlns:a16="http://schemas.microsoft.com/office/drawing/2014/main" id="{696CAF9F-00FC-66E7-0586-731CFF67F3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51" name="Picture 8">
                    <a:extLst>
                      <a:ext uri="{FF2B5EF4-FFF2-40B4-BE49-F238E27FC236}">
                        <a16:creationId xmlns:a16="http://schemas.microsoft.com/office/drawing/2014/main" id="{8EA99D66-D16C-D9E1-C9C0-04D7A96C4E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8" name="Group 17">
                <a:extLst>
                  <a:ext uri="{FF2B5EF4-FFF2-40B4-BE49-F238E27FC236}">
                    <a16:creationId xmlns:a16="http://schemas.microsoft.com/office/drawing/2014/main" id="{8F0603F8-1044-29D8-ED84-3093689DD0F3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44" name="Picture 4">
                  <a:extLst>
                    <a:ext uri="{FF2B5EF4-FFF2-40B4-BE49-F238E27FC236}">
                      <a16:creationId xmlns:a16="http://schemas.microsoft.com/office/drawing/2014/main" id="{F3B3E854-9AA3-21E2-9FE6-71380DB3A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45" name="Group 9">
                  <a:extLst>
                    <a:ext uri="{FF2B5EF4-FFF2-40B4-BE49-F238E27FC236}">
                      <a16:creationId xmlns:a16="http://schemas.microsoft.com/office/drawing/2014/main" id="{3F71933B-748E-B07D-A2FF-FE5F356CBEA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46" name="Picture 5">
                    <a:extLst>
                      <a:ext uri="{FF2B5EF4-FFF2-40B4-BE49-F238E27FC236}">
                        <a16:creationId xmlns:a16="http://schemas.microsoft.com/office/drawing/2014/main" id="{BED4A6ED-83AE-4743-525C-C6CFFCCE23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47" name="Picture 8">
                    <a:extLst>
                      <a:ext uri="{FF2B5EF4-FFF2-40B4-BE49-F238E27FC236}">
                        <a16:creationId xmlns:a16="http://schemas.microsoft.com/office/drawing/2014/main" id="{89253C8E-132E-6141-785E-451B0552F13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9" name="Group 17">
                <a:extLst>
                  <a:ext uri="{FF2B5EF4-FFF2-40B4-BE49-F238E27FC236}">
                    <a16:creationId xmlns:a16="http://schemas.microsoft.com/office/drawing/2014/main" id="{C34EB764-753A-80ED-EE28-3E58F8D1470D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40" name="Picture 4">
                  <a:extLst>
                    <a:ext uri="{FF2B5EF4-FFF2-40B4-BE49-F238E27FC236}">
                      <a16:creationId xmlns:a16="http://schemas.microsoft.com/office/drawing/2014/main" id="{2F2C49F2-58C9-D436-7FA4-CBF79BD0A1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41" name="Group 9">
                  <a:extLst>
                    <a:ext uri="{FF2B5EF4-FFF2-40B4-BE49-F238E27FC236}">
                      <a16:creationId xmlns:a16="http://schemas.microsoft.com/office/drawing/2014/main" id="{B8FA35E9-C30C-6CFF-D72A-57D06F907825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42" name="Picture 5">
                    <a:extLst>
                      <a:ext uri="{FF2B5EF4-FFF2-40B4-BE49-F238E27FC236}">
                        <a16:creationId xmlns:a16="http://schemas.microsoft.com/office/drawing/2014/main" id="{8D3F923A-2EA9-E4DB-B80B-D096439182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43" name="Picture 8">
                    <a:extLst>
                      <a:ext uri="{FF2B5EF4-FFF2-40B4-BE49-F238E27FC236}">
                        <a16:creationId xmlns:a16="http://schemas.microsoft.com/office/drawing/2014/main" id="{E34292E0-C442-C649-AF94-46D50B1D39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30" name="Group 17">
                <a:extLst>
                  <a:ext uri="{FF2B5EF4-FFF2-40B4-BE49-F238E27FC236}">
                    <a16:creationId xmlns:a16="http://schemas.microsoft.com/office/drawing/2014/main" id="{60914462-6CBC-49AB-962D-76C92C4426DF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36" name="Picture 4">
                  <a:extLst>
                    <a:ext uri="{FF2B5EF4-FFF2-40B4-BE49-F238E27FC236}">
                      <a16:creationId xmlns:a16="http://schemas.microsoft.com/office/drawing/2014/main" id="{619F4151-5AF3-CD93-4411-0B20EF9728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37" name="Group 9">
                  <a:extLst>
                    <a:ext uri="{FF2B5EF4-FFF2-40B4-BE49-F238E27FC236}">
                      <a16:creationId xmlns:a16="http://schemas.microsoft.com/office/drawing/2014/main" id="{349CA1F5-95B4-69E2-F7AD-146FAC646CA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38" name="Picture 5">
                    <a:extLst>
                      <a:ext uri="{FF2B5EF4-FFF2-40B4-BE49-F238E27FC236}">
                        <a16:creationId xmlns:a16="http://schemas.microsoft.com/office/drawing/2014/main" id="{7A2FCBFE-1619-4D63-3537-5C13E3B93D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39" name="Picture 8">
                    <a:extLst>
                      <a:ext uri="{FF2B5EF4-FFF2-40B4-BE49-F238E27FC236}">
                        <a16:creationId xmlns:a16="http://schemas.microsoft.com/office/drawing/2014/main" id="{F3D20F5B-9B88-87A0-0831-859A52DA04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31" name="Group 17">
                <a:extLst>
                  <a:ext uri="{FF2B5EF4-FFF2-40B4-BE49-F238E27FC236}">
                    <a16:creationId xmlns:a16="http://schemas.microsoft.com/office/drawing/2014/main" id="{0B8B6D4D-54A8-D904-0B0E-857A35CC58AF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32" name="Picture 4">
                  <a:extLst>
                    <a:ext uri="{FF2B5EF4-FFF2-40B4-BE49-F238E27FC236}">
                      <a16:creationId xmlns:a16="http://schemas.microsoft.com/office/drawing/2014/main" id="{7BBA82B6-0014-5176-6BD9-13AADFB59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33" name="Group 9">
                  <a:extLst>
                    <a:ext uri="{FF2B5EF4-FFF2-40B4-BE49-F238E27FC236}">
                      <a16:creationId xmlns:a16="http://schemas.microsoft.com/office/drawing/2014/main" id="{8879CD19-4711-6E16-5701-4FC28EADD5F4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34" name="Picture 5">
                    <a:extLst>
                      <a:ext uri="{FF2B5EF4-FFF2-40B4-BE49-F238E27FC236}">
                        <a16:creationId xmlns:a16="http://schemas.microsoft.com/office/drawing/2014/main" id="{3F0001B2-B09B-9168-BE70-0CD4FAC6AE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35" name="Picture 8">
                    <a:extLst>
                      <a:ext uri="{FF2B5EF4-FFF2-40B4-BE49-F238E27FC236}">
                        <a16:creationId xmlns:a16="http://schemas.microsoft.com/office/drawing/2014/main" id="{5BF73D01-2812-1A02-75D8-E486C37389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D0C034D7-00FF-4091-3521-BD37EEC0AA9C}"/>
                </a:ext>
              </a:extLst>
            </p:cNvPr>
            <p:cNvGrpSpPr/>
            <p:nvPr/>
          </p:nvGrpSpPr>
          <p:grpSpPr>
            <a:xfrm>
              <a:off x="1343133" y="3020933"/>
              <a:ext cx="2290206" cy="1552969"/>
              <a:chOff x="-4264262" y="2533649"/>
              <a:chExt cx="1293451" cy="877078"/>
            </a:xfrm>
          </p:grpSpPr>
          <p:grpSp>
            <p:nvGrpSpPr>
              <p:cNvPr id="472" name="Group 17">
                <a:extLst>
                  <a:ext uri="{FF2B5EF4-FFF2-40B4-BE49-F238E27FC236}">
                    <a16:creationId xmlns:a16="http://schemas.microsoft.com/office/drawing/2014/main" id="{CED9D665-24B4-2114-711D-203858D84158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8" name="Picture 4">
                  <a:extLst>
                    <a:ext uri="{FF2B5EF4-FFF2-40B4-BE49-F238E27FC236}">
                      <a16:creationId xmlns:a16="http://schemas.microsoft.com/office/drawing/2014/main" id="{08430DCB-4A30-04FA-6FC8-A6C089DF9C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19" name="Group 9">
                  <a:extLst>
                    <a:ext uri="{FF2B5EF4-FFF2-40B4-BE49-F238E27FC236}">
                      <a16:creationId xmlns:a16="http://schemas.microsoft.com/office/drawing/2014/main" id="{1ABDBC59-409B-70B9-77EA-9CB3641B7FC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20" name="Picture 5">
                    <a:extLst>
                      <a:ext uri="{FF2B5EF4-FFF2-40B4-BE49-F238E27FC236}">
                        <a16:creationId xmlns:a16="http://schemas.microsoft.com/office/drawing/2014/main" id="{E6460F88-F957-3E3A-56D9-4FAA92E65F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21" name="Picture 8">
                    <a:extLst>
                      <a:ext uri="{FF2B5EF4-FFF2-40B4-BE49-F238E27FC236}">
                        <a16:creationId xmlns:a16="http://schemas.microsoft.com/office/drawing/2014/main" id="{E2E22A09-4ADA-AB29-DC88-980A5AEDE9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3" name="Group 17">
                <a:extLst>
                  <a:ext uri="{FF2B5EF4-FFF2-40B4-BE49-F238E27FC236}">
                    <a16:creationId xmlns:a16="http://schemas.microsoft.com/office/drawing/2014/main" id="{16C845D6-AB7E-4A6A-F464-6771F72459D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4" name="Picture 4">
                  <a:extLst>
                    <a:ext uri="{FF2B5EF4-FFF2-40B4-BE49-F238E27FC236}">
                      <a16:creationId xmlns:a16="http://schemas.microsoft.com/office/drawing/2014/main" id="{9EA4B3FA-F08D-9C4A-C870-79C8EC8096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15" name="Group 9">
                  <a:extLst>
                    <a:ext uri="{FF2B5EF4-FFF2-40B4-BE49-F238E27FC236}">
                      <a16:creationId xmlns:a16="http://schemas.microsoft.com/office/drawing/2014/main" id="{769E5BCE-0E39-BF0D-EFF1-E29616AB874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16" name="Picture 5">
                    <a:extLst>
                      <a:ext uri="{FF2B5EF4-FFF2-40B4-BE49-F238E27FC236}">
                        <a16:creationId xmlns:a16="http://schemas.microsoft.com/office/drawing/2014/main" id="{4006B535-0B2B-19C3-C78C-D0080FC0B5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17" name="Picture 8">
                    <a:extLst>
                      <a:ext uri="{FF2B5EF4-FFF2-40B4-BE49-F238E27FC236}">
                        <a16:creationId xmlns:a16="http://schemas.microsoft.com/office/drawing/2014/main" id="{EA92A810-1E8B-3EA6-275D-3A1A053781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4" name="Group 17">
                <a:extLst>
                  <a:ext uri="{FF2B5EF4-FFF2-40B4-BE49-F238E27FC236}">
                    <a16:creationId xmlns:a16="http://schemas.microsoft.com/office/drawing/2014/main" id="{8F6F7DF9-ACCE-36F0-D86D-0129FD2BB9FF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10" name="Picture 4">
                  <a:extLst>
                    <a:ext uri="{FF2B5EF4-FFF2-40B4-BE49-F238E27FC236}">
                      <a16:creationId xmlns:a16="http://schemas.microsoft.com/office/drawing/2014/main" id="{00D6570A-403B-B1B5-1FE2-39341502D2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11" name="Group 9">
                  <a:extLst>
                    <a:ext uri="{FF2B5EF4-FFF2-40B4-BE49-F238E27FC236}">
                      <a16:creationId xmlns:a16="http://schemas.microsoft.com/office/drawing/2014/main" id="{0711A8A6-3F91-4034-CC5C-4490EEF39F9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12" name="Picture 5">
                    <a:extLst>
                      <a:ext uri="{FF2B5EF4-FFF2-40B4-BE49-F238E27FC236}">
                        <a16:creationId xmlns:a16="http://schemas.microsoft.com/office/drawing/2014/main" id="{687B74FD-B4F0-FDE9-9025-CBD9B5EEE7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13" name="Picture 8">
                    <a:extLst>
                      <a:ext uri="{FF2B5EF4-FFF2-40B4-BE49-F238E27FC236}">
                        <a16:creationId xmlns:a16="http://schemas.microsoft.com/office/drawing/2014/main" id="{E1287822-9E03-74D6-A2D1-00D3EE16E4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5" name="Group 17">
                <a:extLst>
                  <a:ext uri="{FF2B5EF4-FFF2-40B4-BE49-F238E27FC236}">
                    <a16:creationId xmlns:a16="http://schemas.microsoft.com/office/drawing/2014/main" id="{92C886FB-5B0F-8C8C-71A3-86BA7838A852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06" name="Picture 4">
                  <a:extLst>
                    <a:ext uri="{FF2B5EF4-FFF2-40B4-BE49-F238E27FC236}">
                      <a16:creationId xmlns:a16="http://schemas.microsoft.com/office/drawing/2014/main" id="{D7ECB630-93FE-EF2C-26E4-0EB80E880F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07" name="Group 9">
                  <a:extLst>
                    <a:ext uri="{FF2B5EF4-FFF2-40B4-BE49-F238E27FC236}">
                      <a16:creationId xmlns:a16="http://schemas.microsoft.com/office/drawing/2014/main" id="{D9B15805-A979-84AB-F63B-AC515FBFF6B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08" name="Picture 5">
                    <a:extLst>
                      <a:ext uri="{FF2B5EF4-FFF2-40B4-BE49-F238E27FC236}">
                        <a16:creationId xmlns:a16="http://schemas.microsoft.com/office/drawing/2014/main" id="{DE1A1202-19E1-6959-15B1-A60FC1169A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09" name="Picture 8">
                    <a:extLst>
                      <a:ext uri="{FF2B5EF4-FFF2-40B4-BE49-F238E27FC236}">
                        <a16:creationId xmlns:a16="http://schemas.microsoft.com/office/drawing/2014/main" id="{CAFEF972-185D-5E01-4EC3-C86A87D691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6" name="Group 17">
                <a:extLst>
                  <a:ext uri="{FF2B5EF4-FFF2-40B4-BE49-F238E27FC236}">
                    <a16:creationId xmlns:a16="http://schemas.microsoft.com/office/drawing/2014/main" id="{961F76C6-CF09-ABD3-A49C-332E87C02E99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502" name="Picture 4">
                  <a:extLst>
                    <a:ext uri="{FF2B5EF4-FFF2-40B4-BE49-F238E27FC236}">
                      <a16:creationId xmlns:a16="http://schemas.microsoft.com/office/drawing/2014/main" id="{95A4B3DA-4FDA-2646-10AE-062B35B06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503" name="Group 9">
                  <a:extLst>
                    <a:ext uri="{FF2B5EF4-FFF2-40B4-BE49-F238E27FC236}">
                      <a16:creationId xmlns:a16="http://schemas.microsoft.com/office/drawing/2014/main" id="{3EBDD4DA-73DF-8B3B-F8F0-91243B6D172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04" name="Picture 5">
                    <a:extLst>
                      <a:ext uri="{FF2B5EF4-FFF2-40B4-BE49-F238E27FC236}">
                        <a16:creationId xmlns:a16="http://schemas.microsoft.com/office/drawing/2014/main" id="{0B496B24-22CA-50F9-6F42-61221EE4E3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05" name="Picture 8">
                    <a:extLst>
                      <a:ext uri="{FF2B5EF4-FFF2-40B4-BE49-F238E27FC236}">
                        <a16:creationId xmlns:a16="http://schemas.microsoft.com/office/drawing/2014/main" id="{9C0FDE27-C587-0C0F-6694-B3A9DBE595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7" name="Group 17">
                <a:extLst>
                  <a:ext uri="{FF2B5EF4-FFF2-40B4-BE49-F238E27FC236}">
                    <a16:creationId xmlns:a16="http://schemas.microsoft.com/office/drawing/2014/main" id="{8207DF7D-A4B6-AFFF-7238-6F54F0B11565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98" name="Picture 4">
                  <a:extLst>
                    <a:ext uri="{FF2B5EF4-FFF2-40B4-BE49-F238E27FC236}">
                      <a16:creationId xmlns:a16="http://schemas.microsoft.com/office/drawing/2014/main" id="{41968EF1-1490-F9AF-314D-DCA595356D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99" name="Group 9">
                  <a:extLst>
                    <a:ext uri="{FF2B5EF4-FFF2-40B4-BE49-F238E27FC236}">
                      <a16:creationId xmlns:a16="http://schemas.microsoft.com/office/drawing/2014/main" id="{87FCE547-74D8-CAEB-8521-A2A79C4C2449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500" name="Picture 5">
                    <a:extLst>
                      <a:ext uri="{FF2B5EF4-FFF2-40B4-BE49-F238E27FC236}">
                        <a16:creationId xmlns:a16="http://schemas.microsoft.com/office/drawing/2014/main" id="{5511C268-3F65-6AAA-7482-5DD09FF753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501" name="Picture 8">
                    <a:extLst>
                      <a:ext uri="{FF2B5EF4-FFF2-40B4-BE49-F238E27FC236}">
                        <a16:creationId xmlns:a16="http://schemas.microsoft.com/office/drawing/2014/main" id="{5674742B-6316-8E21-DCF7-63EC074688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8" name="Group 17">
                <a:extLst>
                  <a:ext uri="{FF2B5EF4-FFF2-40B4-BE49-F238E27FC236}">
                    <a16:creationId xmlns:a16="http://schemas.microsoft.com/office/drawing/2014/main" id="{8FECD9D5-00D7-587B-2111-E8FA027345F3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94" name="Picture 4">
                  <a:extLst>
                    <a:ext uri="{FF2B5EF4-FFF2-40B4-BE49-F238E27FC236}">
                      <a16:creationId xmlns:a16="http://schemas.microsoft.com/office/drawing/2014/main" id="{E4BC02EE-4121-1BE3-9E59-7A97AA1CD0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95" name="Group 9">
                  <a:extLst>
                    <a:ext uri="{FF2B5EF4-FFF2-40B4-BE49-F238E27FC236}">
                      <a16:creationId xmlns:a16="http://schemas.microsoft.com/office/drawing/2014/main" id="{3A65254A-A82C-475B-77BF-954EB1D9F3B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96" name="Picture 5">
                    <a:extLst>
                      <a:ext uri="{FF2B5EF4-FFF2-40B4-BE49-F238E27FC236}">
                        <a16:creationId xmlns:a16="http://schemas.microsoft.com/office/drawing/2014/main" id="{0981B205-E644-4259-15D7-1B73E1A91F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97" name="Picture 8">
                    <a:extLst>
                      <a:ext uri="{FF2B5EF4-FFF2-40B4-BE49-F238E27FC236}">
                        <a16:creationId xmlns:a16="http://schemas.microsoft.com/office/drawing/2014/main" id="{872A0D56-6D47-D654-510E-82CAC420B2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79" name="Group 17">
                <a:extLst>
                  <a:ext uri="{FF2B5EF4-FFF2-40B4-BE49-F238E27FC236}">
                    <a16:creationId xmlns:a16="http://schemas.microsoft.com/office/drawing/2014/main" id="{9A38F2B1-CA13-0340-E6F4-C156CB44A552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90" name="Picture 4">
                  <a:extLst>
                    <a:ext uri="{FF2B5EF4-FFF2-40B4-BE49-F238E27FC236}">
                      <a16:creationId xmlns:a16="http://schemas.microsoft.com/office/drawing/2014/main" id="{64C571D4-D305-4333-BFD0-B1D21DE7F5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91" name="Group 9">
                  <a:extLst>
                    <a:ext uri="{FF2B5EF4-FFF2-40B4-BE49-F238E27FC236}">
                      <a16:creationId xmlns:a16="http://schemas.microsoft.com/office/drawing/2014/main" id="{DD8BEC07-F6C5-B10D-F05B-42ECA2ECA031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92" name="Picture 5">
                    <a:extLst>
                      <a:ext uri="{FF2B5EF4-FFF2-40B4-BE49-F238E27FC236}">
                        <a16:creationId xmlns:a16="http://schemas.microsoft.com/office/drawing/2014/main" id="{453F0C19-7348-10D4-41DE-2CE46FE308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93" name="Picture 8">
                    <a:extLst>
                      <a:ext uri="{FF2B5EF4-FFF2-40B4-BE49-F238E27FC236}">
                        <a16:creationId xmlns:a16="http://schemas.microsoft.com/office/drawing/2014/main" id="{BF0E7786-CE5C-9608-BD7D-29BE2C6B5E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80" name="Group 17">
                <a:extLst>
                  <a:ext uri="{FF2B5EF4-FFF2-40B4-BE49-F238E27FC236}">
                    <a16:creationId xmlns:a16="http://schemas.microsoft.com/office/drawing/2014/main" id="{59CD8995-C2BF-8C2A-7E82-AAC9B6D9839E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86" name="Picture 4">
                  <a:extLst>
                    <a:ext uri="{FF2B5EF4-FFF2-40B4-BE49-F238E27FC236}">
                      <a16:creationId xmlns:a16="http://schemas.microsoft.com/office/drawing/2014/main" id="{AA5EA36A-C074-9EFD-EB84-E38D27AED8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87" name="Group 9">
                  <a:extLst>
                    <a:ext uri="{FF2B5EF4-FFF2-40B4-BE49-F238E27FC236}">
                      <a16:creationId xmlns:a16="http://schemas.microsoft.com/office/drawing/2014/main" id="{5F17109E-E2F8-7FDC-BF23-38957024CA6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88" name="Picture 5">
                    <a:extLst>
                      <a:ext uri="{FF2B5EF4-FFF2-40B4-BE49-F238E27FC236}">
                        <a16:creationId xmlns:a16="http://schemas.microsoft.com/office/drawing/2014/main" id="{85FFAB2A-F788-485C-2933-073660BEFF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89" name="Picture 8">
                    <a:extLst>
                      <a:ext uri="{FF2B5EF4-FFF2-40B4-BE49-F238E27FC236}">
                        <a16:creationId xmlns:a16="http://schemas.microsoft.com/office/drawing/2014/main" id="{F5A9B63D-2AA9-7522-51AB-FB966C0C66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81" name="Group 17">
                <a:extLst>
                  <a:ext uri="{FF2B5EF4-FFF2-40B4-BE49-F238E27FC236}">
                    <a16:creationId xmlns:a16="http://schemas.microsoft.com/office/drawing/2014/main" id="{655A64A0-55B4-C0BD-383F-8B82FBAC9E2F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82" name="Picture 4">
                  <a:extLst>
                    <a:ext uri="{FF2B5EF4-FFF2-40B4-BE49-F238E27FC236}">
                      <a16:creationId xmlns:a16="http://schemas.microsoft.com/office/drawing/2014/main" id="{EADC1A57-5169-A8E0-B756-4B414278B3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83" name="Group 9">
                  <a:extLst>
                    <a:ext uri="{FF2B5EF4-FFF2-40B4-BE49-F238E27FC236}">
                      <a16:creationId xmlns:a16="http://schemas.microsoft.com/office/drawing/2014/main" id="{027F3CF8-56DE-2CC0-A5D5-54B82C17C3AC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84" name="Picture 5">
                    <a:extLst>
                      <a:ext uri="{FF2B5EF4-FFF2-40B4-BE49-F238E27FC236}">
                        <a16:creationId xmlns:a16="http://schemas.microsoft.com/office/drawing/2014/main" id="{A73732FD-5E0E-B2CF-CDC4-4E22F93EAD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85" name="Picture 8">
                    <a:extLst>
                      <a:ext uri="{FF2B5EF4-FFF2-40B4-BE49-F238E27FC236}">
                        <a16:creationId xmlns:a16="http://schemas.microsoft.com/office/drawing/2014/main" id="{A0D0CA2C-EA1E-C0D2-7B43-ABC8A46F63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8D74E37A-B4DD-FCFA-4584-8270685E229A}"/>
                </a:ext>
              </a:extLst>
            </p:cNvPr>
            <p:cNvGrpSpPr/>
            <p:nvPr/>
          </p:nvGrpSpPr>
          <p:grpSpPr>
            <a:xfrm>
              <a:off x="832004" y="3242407"/>
              <a:ext cx="2290206" cy="1552969"/>
              <a:chOff x="-4264262" y="2533649"/>
              <a:chExt cx="1293451" cy="877078"/>
            </a:xfrm>
          </p:grpSpPr>
          <p:grpSp>
            <p:nvGrpSpPr>
              <p:cNvPr id="422" name="Group 17">
                <a:extLst>
                  <a:ext uri="{FF2B5EF4-FFF2-40B4-BE49-F238E27FC236}">
                    <a16:creationId xmlns:a16="http://schemas.microsoft.com/office/drawing/2014/main" id="{35A259DD-4038-7785-6E01-2EA93A5F0D7D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8" name="Picture 4">
                  <a:extLst>
                    <a:ext uri="{FF2B5EF4-FFF2-40B4-BE49-F238E27FC236}">
                      <a16:creationId xmlns:a16="http://schemas.microsoft.com/office/drawing/2014/main" id="{79B32F71-E505-6FA1-9FDF-B6D281B6FC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69" name="Group 9">
                  <a:extLst>
                    <a:ext uri="{FF2B5EF4-FFF2-40B4-BE49-F238E27FC236}">
                      <a16:creationId xmlns:a16="http://schemas.microsoft.com/office/drawing/2014/main" id="{3D2851CD-A28C-BF3F-7789-92949709A7A7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70" name="Picture 5">
                    <a:extLst>
                      <a:ext uri="{FF2B5EF4-FFF2-40B4-BE49-F238E27FC236}">
                        <a16:creationId xmlns:a16="http://schemas.microsoft.com/office/drawing/2014/main" id="{9801A10E-E071-E943-899F-56C4D285234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71" name="Picture 8">
                    <a:extLst>
                      <a:ext uri="{FF2B5EF4-FFF2-40B4-BE49-F238E27FC236}">
                        <a16:creationId xmlns:a16="http://schemas.microsoft.com/office/drawing/2014/main" id="{9C538BE9-A075-585D-63CD-8650CAD90E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3" name="Group 17">
                <a:extLst>
                  <a:ext uri="{FF2B5EF4-FFF2-40B4-BE49-F238E27FC236}">
                    <a16:creationId xmlns:a16="http://schemas.microsoft.com/office/drawing/2014/main" id="{BB4FF45B-4A9C-EAA2-8437-5D6B5E9E697C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4" name="Picture 4">
                  <a:extLst>
                    <a:ext uri="{FF2B5EF4-FFF2-40B4-BE49-F238E27FC236}">
                      <a16:creationId xmlns:a16="http://schemas.microsoft.com/office/drawing/2014/main" id="{86B94D50-44A7-068A-0D6C-D78A78686C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65" name="Group 9">
                  <a:extLst>
                    <a:ext uri="{FF2B5EF4-FFF2-40B4-BE49-F238E27FC236}">
                      <a16:creationId xmlns:a16="http://schemas.microsoft.com/office/drawing/2014/main" id="{86A5058B-E64C-2285-985A-C3E5173889E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66" name="Picture 5">
                    <a:extLst>
                      <a:ext uri="{FF2B5EF4-FFF2-40B4-BE49-F238E27FC236}">
                        <a16:creationId xmlns:a16="http://schemas.microsoft.com/office/drawing/2014/main" id="{10FB7F5B-9BF8-F488-F172-8BC2F03597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67" name="Picture 8">
                    <a:extLst>
                      <a:ext uri="{FF2B5EF4-FFF2-40B4-BE49-F238E27FC236}">
                        <a16:creationId xmlns:a16="http://schemas.microsoft.com/office/drawing/2014/main" id="{993B5A2F-8550-4DFA-A9CA-BFC47C998A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4" name="Group 17">
                <a:extLst>
                  <a:ext uri="{FF2B5EF4-FFF2-40B4-BE49-F238E27FC236}">
                    <a16:creationId xmlns:a16="http://schemas.microsoft.com/office/drawing/2014/main" id="{40ECDD08-28AB-C1B0-FD28-438159F26C59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60" name="Picture 4">
                  <a:extLst>
                    <a:ext uri="{FF2B5EF4-FFF2-40B4-BE49-F238E27FC236}">
                      <a16:creationId xmlns:a16="http://schemas.microsoft.com/office/drawing/2014/main" id="{E7F9E33F-A3D3-E438-BCD8-CCAFFEE754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61" name="Group 9">
                  <a:extLst>
                    <a:ext uri="{FF2B5EF4-FFF2-40B4-BE49-F238E27FC236}">
                      <a16:creationId xmlns:a16="http://schemas.microsoft.com/office/drawing/2014/main" id="{ED66DE20-B7A4-38BE-2E7C-DCF029CB738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62" name="Picture 5">
                    <a:extLst>
                      <a:ext uri="{FF2B5EF4-FFF2-40B4-BE49-F238E27FC236}">
                        <a16:creationId xmlns:a16="http://schemas.microsoft.com/office/drawing/2014/main" id="{E63FBEDD-3EAD-1473-60BE-45C225D609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63" name="Picture 8">
                    <a:extLst>
                      <a:ext uri="{FF2B5EF4-FFF2-40B4-BE49-F238E27FC236}">
                        <a16:creationId xmlns:a16="http://schemas.microsoft.com/office/drawing/2014/main" id="{73D47AA7-27D5-0B6B-C495-9CD693377C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5" name="Group 17">
                <a:extLst>
                  <a:ext uri="{FF2B5EF4-FFF2-40B4-BE49-F238E27FC236}">
                    <a16:creationId xmlns:a16="http://schemas.microsoft.com/office/drawing/2014/main" id="{96DEE1A5-0529-8A1D-16EB-CA56D23ED79C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56" name="Picture 4">
                  <a:extLst>
                    <a:ext uri="{FF2B5EF4-FFF2-40B4-BE49-F238E27FC236}">
                      <a16:creationId xmlns:a16="http://schemas.microsoft.com/office/drawing/2014/main" id="{CBDDFB93-4B93-ECD1-4152-6D673930B4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57" name="Group 9">
                  <a:extLst>
                    <a:ext uri="{FF2B5EF4-FFF2-40B4-BE49-F238E27FC236}">
                      <a16:creationId xmlns:a16="http://schemas.microsoft.com/office/drawing/2014/main" id="{BDF54D37-5339-140F-D381-246C1E469FA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58" name="Picture 5">
                    <a:extLst>
                      <a:ext uri="{FF2B5EF4-FFF2-40B4-BE49-F238E27FC236}">
                        <a16:creationId xmlns:a16="http://schemas.microsoft.com/office/drawing/2014/main" id="{BB9F57DD-0886-F934-09FB-ADB2934CD7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59" name="Picture 8">
                    <a:extLst>
                      <a:ext uri="{FF2B5EF4-FFF2-40B4-BE49-F238E27FC236}">
                        <a16:creationId xmlns:a16="http://schemas.microsoft.com/office/drawing/2014/main" id="{BFE3892F-53E0-27E5-3271-EB102FAE94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6" name="Group 17">
                <a:extLst>
                  <a:ext uri="{FF2B5EF4-FFF2-40B4-BE49-F238E27FC236}">
                    <a16:creationId xmlns:a16="http://schemas.microsoft.com/office/drawing/2014/main" id="{29E2D852-F18D-7252-10B8-7B55F3E343E2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52" name="Picture 4">
                  <a:extLst>
                    <a:ext uri="{FF2B5EF4-FFF2-40B4-BE49-F238E27FC236}">
                      <a16:creationId xmlns:a16="http://schemas.microsoft.com/office/drawing/2014/main" id="{BEF30941-CE72-6D37-54DE-6884AEA7A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53" name="Group 9">
                  <a:extLst>
                    <a:ext uri="{FF2B5EF4-FFF2-40B4-BE49-F238E27FC236}">
                      <a16:creationId xmlns:a16="http://schemas.microsoft.com/office/drawing/2014/main" id="{79B734F7-02D1-7FE9-3DBC-3B1C876907EE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54" name="Picture 5">
                    <a:extLst>
                      <a:ext uri="{FF2B5EF4-FFF2-40B4-BE49-F238E27FC236}">
                        <a16:creationId xmlns:a16="http://schemas.microsoft.com/office/drawing/2014/main" id="{25F7D012-9AF4-F555-F3BA-2892BBF27C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55" name="Picture 8">
                    <a:extLst>
                      <a:ext uri="{FF2B5EF4-FFF2-40B4-BE49-F238E27FC236}">
                        <a16:creationId xmlns:a16="http://schemas.microsoft.com/office/drawing/2014/main" id="{75E174AD-6CAA-BB31-8CBB-CE251C6188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7" name="Group 17">
                <a:extLst>
                  <a:ext uri="{FF2B5EF4-FFF2-40B4-BE49-F238E27FC236}">
                    <a16:creationId xmlns:a16="http://schemas.microsoft.com/office/drawing/2014/main" id="{DFAE3993-45E9-920B-7B3F-0312E74B73F0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48" name="Picture 4">
                  <a:extLst>
                    <a:ext uri="{FF2B5EF4-FFF2-40B4-BE49-F238E27FC236}">
                      <a16:creationId xmlns:a16="http://schemas.microsoft.com/office/drawing/2014/main" id="{ADD6B707-2BC7-D127-D192-06CAF11B18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49" name="Group 9">
                  <a:extLst>
                    <a:ext uri="{FF2B5EF4-FFF2-40B4-BE49-F238E27FC236}">
                      <a16:creationId xmlns:a16="http://schemas.microsoft.com/office/drawing/2014/main" id="{B4AA2567-0FB6-0470-AA62-FB211719940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50" name="Picture 5">
                    <a:extLst>
                      <a:ext uri="{FF2B5EF4-FFF2-40B4-BE49-F238E27FC236}">
                        <a16:creationId xmlns:a16="http://schemas.microsoft.com/office/drawing/2014/main" id="{18B377E7-3A54-20A6-F15E-EBAE0D527A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51" name="Picture 8">
                    <a:extLst>
                      <a:ext uri="{FF2B5EF4-FFF2-40B4-BE49-F238E27FC236}">
                        <a16:creationId xmlns:a16="http://schemas.microsoft.com/office/drawing/2014/main" id="{52EF6F88-9DF2-D850-BCAA-FBA4773FAC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8" name="Group 17">
                <a:extLst>
                  <a:ext uri="{FF2B5EF4-FFF2-40B4-BE49-F238E27FC236}">
                    <a16:creationId xmlns:a16="http://schemas.microsoft.com/office/drawing/2014/main" id="{8C920B1F-EE28-1B85-786F-FCC2C8E9C076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44" name="Picture 4">
                  <a:extLst>
                    <a:ext uri="{FF2B5EF4-FFF2-40B4-BE49-F238E27FC236}">
                      <a16:creationId xmlns:a16="http://schemas.microsoft.com/office/drawing/2014/main" id="{946E6CD1-8B65-6884-31DE-1844C05FB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45" name="Group 9">
                  <a:extLst>
                    <a:ext uri="{FF2B5EF4-FFF2-40B4-BE49-F238E27FC236}">
                      <a16:creationId xmlns:a16="http://schemas.microsoft.com/office/drawing/2014/main" id="{CED1D730-53DD-2168-261E-5C9E56997FB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46" name="Picture 5">
                    <a:extLst>
                      <a:ext uri="{FF2B5EF4-FFF2-40B4-BE49-F238E27FC236}">
                        <a16:creationId xmlns:a16="http://schemas.microsoft.com/office/drawing/2014/main" id="{0F139C8A-4048-9E1D-CBF1-6BBA8843D2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47" name="Picture 8">
                    <a:extLst>
                      <a:ext uri="{FF2B5EF4-FFF2-40B4-BE49-F238E27FC236}">
                        <a16:creationId xmlns:a16="http://schemas.microsoft.com/office/drawing/2014/main" id="{60B87FD5-A585-FCF0-1B98-3B274880CD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29" name="Group 17">
                <a:extLst>
                  <a:ext uri="{FF2B5EF4-FFF2-40B4-BE49-F238E27FC236}">
                    <a16:creationId xmlns:a16="http://schemas.microsoft.com/office/drawing/2014/main" id="{1F81B80B-27F9-02F4-1A9A-AD560A2BF7BC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40" name="Picture 4">
                  <a:extLst>
                    <a:ext uri="{FF2B5EF4-FFF2-40B4-BE49-F238E27FC236}">
                      <a16:creationId xmlns:a16="http://schemas.microsoft.com/office/drawing/2014/main" id="{ABA41493-1F3F-A730-F6C9-20440B04D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41" name="Group 9">
                  <a:extLst>
                    <a:ext uri="{FF2B5EF4-FFF2-40B4-BE49-F238E27FC236}">
                      <a16:creationId xmlns:a16="http://schemas.microsoft.com/office/drawing/2014/main" id="{7D3CC530-0E3C-541E-2325-3CA694A413A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42" name="Picture 5">
                    <a:extLst>
                      <a:ext uri="{FF2B5EF4-FFF2-40B4-BE49-F238E27FC236}">
                        <a16:creationId xmlns:a16="http://schemas.microsoft.com/office/drawing/2014/main" id="{24247011-3005-77E7-F1E2-E60AE618BB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43" name="Picture 8">
                    <a:extLst>
                      <a:ext uri="{FF2B5EF4-FFF2-40B4-BE49-F238E27FC236}">
                        <a16:creationId xmlns:a16="http://schemas.microsoft.com/office/drawing/2014/main" id="{626DE136-5DFF-C37D-0EAB-B74DEBBE0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0" name="Group 17">
                <a:extLst>
                  <a:ext uri="{FF2B5EF4-FFF2-40B4-BE49-F238E27FC236}">
                    <a16:creationId xmlns:a16="http://schemas.microsoft.com/office/drawing/2014/main" id="{2543774D-CEB4-116C-E8C2-A47D57CC70C5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36" name="Picture 4">
                  <a:extLst>
                    <a:ext uri="{FF2B5EF4-FFF2-40B4-BE49-F238E27FC236}">
                      <a16:creationId xmlns:a16="http://schemas.microsoft.com/office/drawing/2014/main" id="{E0ADD4C6-9E2E-DE3E-0873-5BC4700A92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37" name="Group 9">
                  <a:extLst>
                    <a:ext uri="{FF2B5EF4-FFF2-40B4-BE49-F238E27FC236}">
                      <a16:creationId xmlns:a16="http://schemas.microsoft.com/office/drawing/2014/main" id="{B09E75F7-A015-B199-A831-87BC6DB371C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38" name="Picture 5">
                    <a:extLst>
                      <a:ext uri="{FF2B5EF4-FFF2-40B4-BE49-F238E27FC236}">
                        <a16:creationId xmlns:a16="http://schemas.microsoft.com/office/drawing/2014/main" id="{8B160AD5-29FB-39C4-A117-73FFF14706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39" name="Picture 8">
                    <a:extLst>
                      <a:ext uri="{FF2B5EF4-FFF2-40B4-BE49-F238E27FC236}">
                        <a16:creationId xmlns:a16="http://schemas.microsoft.com/office/drawing/2014/main" id="{E3DF5393-A629-2714-9FEC-F681C9BFE8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31" name="Group 17">
                <a:extLst>
                  <a:ext uri="{FF2B5EF4-FFF2-40B4-BE49-F238E27FC236}">
                    <a16:creationId xmlns:a16="http://schemas.microsoft.com/office/drawing/2014/main" id="{9CA1FA4D-DD50-04A0-0977-382049C3BD6E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32" name="Picture 4">
                  <a:extLst>
                    <a:ext uri="{FF2B5EF4-FFF2-40B4-BE49-F238E27FC236}">
                      <a16:creationId xmlns:a16="http://schemas.microsoft.com/office/drawing/2014/main" id="{64449866-4E89-D0D2-F3DA-20C2DC2E63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33" name="Group 9">
                  <a:extLst>
                    <a:ext uri="{FF2B5EF4-FFF2-40B4-BE49-F238E27FC236}">
                      <a16:creationId xmlns:a16="http://schemas.microsoft.com/office/drawing/2014/main" id="{F6E3250A-C1EE-3309-AB08-9C463EEFD8D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34" name="Picture 5">
                    <a:extLst>
                      <a:ext uri="{FF2B5EF4-FFF2-40B4-BE49-F238E27FC236}">
                        <a16:creationId xmlns:a16="http://schemas.microsoft.com/office/drawing/2014/main" id="{44CBF1D8-F1EE-5E29-24BB-F3C3464F7C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35" name="Picture 8">
                    <a:extLst>
                      <a:ext uri="{FF2B5EF4-FFF2-40B4-BE49-F238E27FC236}">
                        <a16:creationId xmlns:a16="http://schemas.microsoft.com/office/drawing/2014/main" id="{DA880A88-FB86-BB14-8FA6-AB230CABA8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63292531-F4C2-A16F-4A8D-4C59C9169D33}"/>
                </a:ext>
              </a:extLst>
            </p:cNvPr>
            <p:cNvGrpSpPr/>
            <p:nvPr/>
          </p:nvGrpSpPr>
          <p:grpSpPr>
            <a:xfrm>
              <a:off x="316799" y="3467263"/>
              <a:ext cx="2290206" cy="1552969"/>
              <a:chOff x="-4264262" y="2533649"/>
              <a:chExt cx="1293451" cy="877078"/>
            </a:xfrm>
          </p:grpSpPr>
          <p:grpSp>
            <p:nvGrpSpPr>
              <p:cNvPr id="372" name="Group 17">
                <a:extLst>
                  <a:ext uri="{FF2B5EF4-FFF2-40B4-BE49-F238E27FC236}">
                    <a16:creationId xmlns:a16="http://schemas.microsoft.com/office/drawing/2014/main" id="{7F0C9334-D076-C29C-587F-9B4EDC79BB73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8" name="Picture 4">
                  <a:extLst>
                    <a:ext uri="{FF2B5EF4-FFF2-40B4-BE49-F238E27FC236}">
                      <a16:creationId xmlns:a16="http://schemas.microsoft.com/office/drawing/2014/main" id="{F82A808E-7EEE-8B91-EC23-D4A9C29183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19" name="Group 9">
                  <a:extLst>
                    <a:ext uri="{FF2B5EF4-FFF2-40B4-BE49-F238E27FC236}">
                      <a16:creationId xmlns:a16="http://schemas.microsoft.com/office/drawing/2014/main" id="{87821FF8-15A5-BFE6-3574-1075C0457F6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20" name="Picture 5">
                    <a:extLst>
                      <a:ext uri="{FF2B5EF4-FFF2-40B4-BE49-F238E27FC236}">
                        <a16:creationId xmlns:a16="http://schemas.microsoft.com/office/drawing/2014/main" id="{0408D17E-6F17-528F-6806-8E5EC27A4B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21" name="Picture 8">
                    <a:extLst>
                      <a:ext uri="{FF2B5EF4-FFF2-40B4-BE49-F238E27FC236}">
                        <a16:creationId xmlns:a16="http://schemas.microsoft.com/office/drawing/2014/main" id="{91E7131C-59FA-75AE-0E36-22E565C1B7A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3" name="Group 17">
                <a:extLst>
                  <a:ext uri="{FF2B5EF4-FFF2-40B4-BE49-F238E27FC236}">
                    <a16:creationId xmlns:a16="http://schemas.microsoft.com/office/drawing/2014/main" id="{F4FDD2FB-D7C9-C16F-A6B8-1BB4E0363084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4" name="Picture 4">
                  <a:extLst>
                    <a:ext uri="{FF2B5EF4-FFF2-40B4-BE49-F238E27FC236}">
                      <a16:creationId xmlns:a16="http://schemas.microsoft.com/office/drawing/2014/main" id="{BA1BC830-5F21-461F-1B97-A2B0D4EE3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15" name="Group 9">
                  <a:extLst>
                    <a:ext uri="{FF2B5EF4-FFF2-40B4-BE49-F238E27FC236}">
                      <a16:creationId xmlns:a16="http://schemas.microsoft.com/office/drawing/2014/main" id="{BA59F91E-4D4F-D033-E78B-A7C8213436D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16" name="Picture 5">
                    <a:extLst>
                      <a:ext uri="{FF2B5EF4-FFF2-40B4-BE49-F238E27FC236}">
                        <a16:creationId xmlns:a16="http://schemas.microsoft.com/office/drawing/2014/main" id="{D800DE08-8AC4-097C-EED5-3A082DE1D2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17" name="Picture 8">
                    <a:extLst>
                      <a:ext uri="{FF2B5EF4-FFF2-40B4-BE49-F238E27FC236}">
                        <a16:creationId xmlns:a16="http://schemas.microsoft.com/office/drawing/2014/main" id="{3F202843-9516-F296-2E4D-FEB8E1391B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4" name="Group 17">
                <a:extLst>
                  <a:ext uri="{FF2B5EF4-FFF2-40B4-BE49-F238E27FC236}">
                    <a16:creationId xmlns:a16="http://schemas.microsoft.com/office/drawing/2014/main" id="{E28D4713-88E5-CD7E-B1C3-83BCEABE5322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10" name="Picture 4">
                  <a:extLst>
                    <a:ext uri="{FF2B5EF4-FFF2-40B4-BE49-F238E27FC236}">
                      <a16:creationId xmlns:a16="http://schemas.microsoft.com/office/drawing/2014/main" id="{6C22FD6A-962D-4E3C-CCB4-D0DEE0963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11" name="Group 9">
                  <a:extLst>
                    <a:ext uri="{FF2B5EF4-FFF2-40B4-BE49-F238E27FC236}">
                      <a16:creationId xmlns:a16="http://schemas.microsoft.com/office/drawing/2014/main" id="{6A6BD8C7-74A7-73EE-7933-14F229500D5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12" name="Picture 5">
                    <a:extLst>
                      <a:ext uri="{FF2B5EF4-FFF2-40B4-BE49-F238E27FC236}">
                        <a16:creationId xmlns:a16="http://schemas.microsoft.com/office/drawing/2014/main" id="{92A8CF42-CC74-DE67-7913-A4814874AA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13" name="Picture 8">
                    <a:extLst>
                      <a:ext uri="{FF2B5EF4-FFF2-40B4-BE49-F238E27FC236}">
                        <a16:creationId xmlns:a16="http://schemas.microsoft.com/office/drawing/2014/main" id="{E1FD8E49-548D-E9EF-1DC4-B564101E4B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5" name="Group 17">
                <a:extLst>
                  <a:ext uri="{FF2B5EF4-FFF2-40B4-BE49-F238E27FC236}">
                    <a16:creationId xmlns:a16="http://schemas.microsoft.com/office/drawing/2014/main" id="{D71681D5-2642-D29D-B7A4-540BBAC5B23D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06" name="Picture 4">
                  <a:extLst>
                    <a:ext uri="{FF2B5EF4-FFF2-40B4-BE49-F238E27FC236}">
                      <a16:creationId xmlns:a16="http://schemas.microsoft.com/office/drawing/2014/main" id="{C11F7D32-7BCD-37AD-7324-F7D115B773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07" name="Group 9">
                  <a:extLst>
                    <a:ext uri="{FF2B5EF4-FFF2-40B4-BE49-F238E27FC236}">
                      <a16:creationId xmlns:a16="http://schemas.microsoft.com/office/drawing/2014/main" id="{50604A43-DCA4-74FE-3E9D-03AC30BB42B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08" name="Picture 5">
                    <a:extLst>
                      <a:ext uri="{FF2B5EF4-FFF2-40B4-BE49-F238E27FC236}">
                        <a16:creationId xmlns:a16="http://schemas.microsoft.com/office/drawing/2014/main" id="{31134D51-B17A-5C89-6F77-26F03A2694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09" name="Picture 8">
                    <a:extLst>
                      <a:ext uri="{FF2B5EF4-FFF2-40B4-BE49-F238E27FC236}">
                        <a16:creationId xmlns:a16="http://schemas.microsoft.com/office/drawing/2014/main" id="{9D537A19-7C0F-68C3-6E63-06E02247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6" name="Group 17">
                <a:extLst>
                  <a:ext uri="{FF2B5EF4-FFF2-40B4-BE49-F238E27FC236}">
                    <a16:creationId xmlns:a16="http://schemas.microsoft.com/office/drawing/2014/main" id="{D5CB9A0D-F5A2-6AE7-7395-C0B24FCF619C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402" name="Picture 4">
                  <a:extLst>
                    <a:ext uri="{FF2B5EF4-FFF2-40B4-BE49-F238E27FC236}">
                      <a16:creationId xmlns:a16="http://schemas.microsoft.com/office/drawing/2014/main" id="{57078175-0578-6330-14C7-5AD7FF365C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403" name="Group 9">
                  <a:extLst>
                    <a:ext uri="{FF2B5EF4-FFF2-40B4-BE49-F238E27FC236}">
                      <a16:creationId xmlns:a16="http://schemas.microsoft.com/office/drawing/2014/main" id="{A3751359-E3F2-B7A4-8CE8-6C669CC6C08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04" name="Picture 5">
                    <a:extLst>
                      <a:ext uri="{FF2B5EF4-FFF2-40B4-BE49-F238E27FC236}">
                        <a16:creationId xmlns:a16="http://schemas.microsoft.com/office/drawing/2014/main" id="{550CCD8D-8B48-A0AB-F45E-71780185B6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05" name="Picture 8">
                    <a:extLst>
                      <a:ext uri="{FF2B5EF4-FFF2-40B4-BE49-F238E27FC236}">
                        <a16:creationId xmlns:a16="http://schemas.microsoft.com/office/drawing/2014/main" id="{A4F40F59-E48D-87A7-DA16-BA6962A6A5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7" name="Group 17">
                <a:extLst>
                  <a:ext uri="{FF2B5EF4-FFF2-40B4-BE49-F238E27FC236}">
                    <a16:creationId xmlns:a16="http://schemas.microsoft.com/office/drawing/2014/main" id="{743DCBA8-44E0-F510-733F-0A209CF3A576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98" name="Picture 4">
                  <a:extLst>
                    <a:ext uri="{FF2B5EF4-FFF2-40B4-BE49-F238E27FC236}">
                      <a16:creationId xmlns:a16="http://schemas.microsoft.com/office/drawing/2014/main" id="{4037C1C1-353E-34C1-B34F-1AC8A50027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99" name="Group 9">
                  <a:extLst>
                    <a:ext uri="{FF2B5EF4-FFF2-40B4-BE49-F238E27FC236}">
                      <a16:creationId xmlns:a16="http://schemas.microsoft.com/office/drawing/2014/main" id="{F3D33EB0-618B-268E-2A09-F97EC0C36CD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400" name="Picture 5">
                    <a:extLst>
                      <a:ext uri="{FF2B5EF4-FFF2-40B4-BE49-F238E27FC236}">
                        <a16:creationId xmlns:a16="http://schemas.microsoft.com/office/drawing/2014/main" id="{9FCBF384-2426-9697-2D56-686D6B2F81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401" name="Picture 8">
                    <a:extLst>
                      <a:ext uri="{FF2B5EF4-FFF2-40B4-BE49-F238E27FC236}">
                        <a16:creationId xmlns:a16="http://schemas.microsoft.com/office/drawing/2014/main" id="{A4A59B82-0778-254A-0F1E-EAB3E3E723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8" name="Group 17">
                <a:extLst>
                  <a:ext uri="{FF2B5EF4-FFF2-40B4-BE49-F238E27FC236}">
                    <a16:creationId xmlns:a16="http://schemas.microsoft.com/office/drawing/2014/main" id="{E851AB4C-2F1F-6A56-1041-3F44A8929A87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94" name="Picture 4">
                  <a:extLst>
                    <a:ext uri="{FF2B5EF4-FFF2-40B4-BE49-F238E27FC236}">
                      <a16:creationId xmlns:a16="http://schemas.microsoft.com/office/drawing/2014/main" id="{10410130-9EB9-FE5E-AA51-477F3DB568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95" name="Group 9">
                  <a:extLst>
                    <a:ext uri="{FF2B5EF4-FFF2-40B4-BE49-F238E27FC236}">
                      <a16:creationId xmlns:a16="http://schemas.microsoft.com/office/drawing/2014/main" id="{B6EB45F4-8FE8-3479-8834-ECF64D04D7E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96" name="Picture 5">
                    <a:extLst>
                      <a:ext uri="{FF2B5EF4-FFF2-40B4-BE49-F238E27FC236}">
                        <a16:creationId xmlns:a16="http://schemas.microsoft.com/office/drawing/2014/main" id="{F14F56B9-20A4-F1C4-3006-30DE8F5C42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97" name="Picture 8">
                    <a:extLst>
                      <a:ext uri="{FF2B5EF4-FFF2-40B4-BE49-F238E27FC236}">
                        <a16:creationId xmlns:a16="http://schemas.microsoft.com/office/drawing/2014/main" id="{B85DB873-5EB7-DDED-DE05-6BAFB41C80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79" name="Group 17">
                <a:extLst>
                  <a:ext uri="{FF2B5EF4-FFF2-40B4-BE49-F238E27FC236}">
                    <a16:creationId xmlns:a16="http://schemas.microsoft.com/office/drawing/2014/main" id="{4598DE11-F554-C90D-19C9-31CA53206FB1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90" name="Picture 4">
                  <a:extLst>
                    <a:ext uri="{FF2B5EF4-FFF2-40B4-BE49-F238E27FC236}">
                      <a16:creationId xmlns:a16="http://schemas.microsoft.com/office/drawing/2014/main" id="{89A11E2B-4561-5D5E-8980-02CA31C66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91" name="Group 9">
                  <a:extLst>
                    <a:ext uri="{FF2B5EF4-FFF2-40B4-BE49-F238E27FC236}">
                      <a16:creationId xmlns:a16="http://schemas.microsoft.com/office/drawing/2014/main" id="{246CA742-EEC3-E46C-328B-F1D5F996402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92" name="Picture 5">
                    <a:extLst>
                      <a:ext uri="{FF2B5EF4-FFF2-40B4-BE49-F238E27FC236}">
                        <a16:creationId xmlns:a16="http://schemas.microsoft.com/office/drawing/2014/main" id="{7F9E26E4-C800-A919-8985-5452B1A40E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93" name="Picture 8">
                    <a:extLst>
                      <a:ext uri="{FF2B5EF4-FFF2-40B4-BE49-F238E27FC236}">
                        <a16:creationId xmlns:a16="http://schemas.microsoft.com/office/drawing/2014/main" id="{9FD5AACE-32A2-7A82-11DE-1FE536142C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80" name="Group 17">
                <a:extLst>
                  <a:ext uri="{FF2B5EF4-FFF2-40B4-BE49-F238E27FC236}">
                    <a16:creationId xmlns:a16="http://schemas.microsoft.com/office/drawing/2014/main" id="{FA70D9BA-AC93-D03C-57DF-E989DC77D002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86" name="Picture 4">
                  <a:extLst>
                    <a:ext uri="{FF2B5EF4-FFF2-40B4-BE49-F238E27FC236}">
                      <a16:creationId xmlns:a16="http://schemas.microsoft.com/office/drawing/2014/main" id="{AB72D27F-84F6-22EC-7890-4AA88AC15A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87" name="Group 9">
                  <a:extLst>
                    <a:ext uri="{FF2B5EF4-FFF2-40B4-BE49-F238E27FC236}">
                      <a16:creationId xmlns:a16="http://schemas.microsoft.com/office/drawing/2014/main" id="{4495E61D-1959-532C-500B-D5DEB55A75BF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88" name="Picture 5">
                    <a:extLst>
                      <a:ext uri="{FF2B5EF4-FFF2-40B4-BE49-F238E27FC236}">
                        <a16:creationId xmlns:a16="http://schemas.microsoft.com/office/drawing/2014/main" id="{2A4C9F1B-2D70-6A2D-6AC4-0EC5C1D754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89" name="Picture 8">
                    <a:extLst>
                      <a:ext uri="{FF2B5EF4-FFF2-40B4-BE49-F238E27FC236}">
                        <a16:creationId xmlns:a16="http://schemas.microsoft.com/office/drawing/2014/main" id="{EF146CD5-47A4-75A3-F39E-DF884E8762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81" name="Group 17">
                <a:extLst>
                  <a:ext uri="{FF2B5EF4-FFF2-40B4-BE49-F238E27FC236}">
                    <a16:creationId xmlns:a16="http://schemas.microsoft.com/office/drawing/2014/main" id="{AA85774F-5100-7E8F-6A14-0EC9F803EAC6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82" name="Picture 4">
                  <a:extLst>
                    <a:ext uri="{FF2B5EF4-FFF2-40B4-BE49-F238E27FC236}">
                      <a16:creationId xmlns:a16="http://schemas.microsoft.com/office/drawing/2014/main" id="{341A1D85-78E3-1DC6-2D9F-5DB44A53A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83" name="Group 9">
                  <a:extLst>
                    <a:ext uri="{FF2B5EF4-FFF2-40B4-BE49-F238E27FC236}">
                      <a16:creationId xmlns:a16="http://schemas.microsoft.com/office/drawing/2014/main" id="{2E8A1104-2188-8DFA-C5F8-77C7D37E7B6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84" name="Picture 5">
                    <a:extLst>
                      <a:ext uri="{FF2B5EF4-FFF2-40B4-BE49-F238E27FC236}">
                        <a16:creationId xmlns:a16="http://schemas.microsoft.com/office/drawing/2014/main" id="{662FF85D-F46F-E0CC-1A92-E3FE024299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85" name="Picture 8">
                    <a:extLst>
                      <a:ext uri="{FF2B5EF4-FFF2-40B4-BE49-F238E27FC236}">
                        <a16:creationId xmlns:a16="http://schemas.microsoft.com/office/drawing/2014/main" id="{95D5C224-A42E-293A-5A64-D4E63CD4F4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7"/>
                    <a:ext cx="1074056" cy="3062517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8585B5FC-DCEB-3F99-9E65-6116854A67EF}"/>
                </a:ext>
              </a:extLst>
            </p:cNvPr>
            <p:cNvGrpSpPr/>
            <p:nvPr/>
          </p:nvGrpSpPr>
          <p:grpSpPr>
            <a:xfrm>
              <a:off x="3490434" y="2087343"/>
              <a:ext cx="2290206" cy="1552969"/>
              <a:chOff x="-4264262" y="2533649"/>
              <a:chExt cx="1293451" cy="877078"/>
            </a:xfrm>
          </p:grpSpPr>
          <p:grpSp>
            <p:nvGrpSpPr>
              <p:cNvPr id="319" name="Group 17">
                <a:extLst>
                  <a:ext uri="{FF2B5EF4-FFF2-40B4-BE49-F238E27FC236}">
                    <a16:creationId xmlns:a16="http://schemas.microsoft.com/office/drawing/2014/main" id="{2CBEF658-B2EB-BE40-B63C-C9731CB6931F}"/>
                  </a:ext>
                </a:extLst>
              </p:cNvPr>
              <p:cNvGrpSpPr/>
              <p:nvPr/>
            </p:nvGrpSpPr>
            <p:grpSpPr>
              <a:xfrm>
                <a:off x="-4264262" y="2533649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68" name="Picture 4">
                  <a:extLst>
                    <a:ext uri="{FF2B5EF4-FFF2-40B4-BE49-F238E27FC236}">
                      <a16:creationId xmlns:a16="http://schemas.microsoft.com/office/drawing/2014/main" id="{F85AD42B-A5CF-D1C6-D062-0DC2AC276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69" name="Group 9">
                  <a:extLst>
                    <a:ext uri="{FF2B5EF4-FFF2-40B4-BE49-F238E27FC236}">
                      <a16:creationId xmlns:a16="http://schemas.microsoft.com/office/drawing/2014/main" id="{5AAA56E5-F0CB-C4E4-0731-043E3680450D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70" name="Picture 5">
                    <a:extLst>
                      <a:ext uri="{FF2B5EF4-FFF2-40B4-BE49-F238E27FC236}">
                        <a16:creationId xmlns:a16="http://schemas.microsoft.com/office/drawing/2014/main" id="{3B449B41-67E5-EF23-33A3-92380FC268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71" name="Picture 8">
                    <a:extLst>
                      <a:ext uri="{FF2B5EF4-FFF2-40B4-BE49-F238E27FC236}">
                        <a16:creationId xmlns:a16="http://schemas.microsoft.com/office/drawing/2014/main" id="{FED374D7-5EE7-AD3C-6614-23593D1B94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1" name="Group 17">
                <a:extLst>
                  <a:ext uri="{FF2B5EF4-FFF2-40B4-BE49-F238E27FC236}">
                    <a16:creationId xmlns:a16="http://schemas.microsoft.com/office/drawing/2014/main" id="{3E1A94E4-0667-276A-BC19-9B5F99629F72}"/>
                  </a:ext>
                </a:extLst>
              </p:cNvPr>
              <p:cNvGrpSpPr/>
              <p:nvPr/>
            </p:nvGrpSpPr>
            <p:grpSpPr>
              <a:xfrm>
                <a:off x="-4154725" y="2581274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64" name="Picture 4">
                  <a:extLst>
                    <a:ext uri="{FF2B5EF4-FFF2-40B4-BE49-F238E27FC236}">
                      <a16:creationId xmlns:a16="http://schemas.microsoft.com/office/drawing/2014/main" id="{AD9722CF-1259-F2ED-2064-4297A4BD2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65" name="Group 9">
                  <a:extLst>
                    <a:ext uri="{FF2B5EF4-FFF2-40B4-BE49-F238E27FC236}">
                      <a16:creationId xmlns:a16="http://schemas.microsoft.com/office/drawing/2014/main" id="{A8EFBD3B-7CCE-7A2F-8B94-FA8FA70931D3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66" name="Picture 5">
                    <a:extLst>
                      <a:ext uri="{FF2B5EF4-FFF2-40B4-BE49-F238E27FC236}">
                        <a16:creationId xmlns:a16="http://schemas.microsoft.com/office/drawing/2014/main" id="{5B56EE8B-E60F-877A-EC38-C87FB35A91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67" name="Picture 8">
                    <a:extLst>
                      <a:ext uri="{FF2B5EF4-FFF2-40B4-BE49-F238E27FC236}">
                        <a16:creationId xmlns:a16="http://schemas.microsoft.com/office/drawing/2014/main" id="{CEB7E7F5-98AA-3DC3-5ACC-7F3316B3B7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2" name="Group 17">
                <a:extLst>
                  <a:ext uri="{FF2B5EF4-FFF2-40B4-BE49-F238E27FC236}">
                    <a16:creationId xmlns:a16="http://schemas.microsoft.com/office/drawing/2014/main" id="{44FAC65A-C026-22B4-3637-C83DC2C73B0E}"/>
                  </a:ext>
                </a:extLst>
              </p:cNvPr>
              <p:cNvGrpSpPr/>
              <p:nvPr/>
            </p:nvGrpSpPr>
            <p:grpSpPr>
              <a:xfrm>
                <a:off x="-4046708" y="2628493"/>
                <a:ext cx="318572" cy="450077"/>
                <a:chOff x="4918528" y="1398041"/>
                <a:chExt cx="2794382" cy="3947884"/>
              </a:xfrm>
            </p:grpSpPr>
            <p:pic>
              <p:nvPicPr>
                <p:cNvPr id="360" name="Picture 4">
                  <a:extLst>
                    <a:ext uri="{FF2B5EF4-FFF2-40B4-BE49-F238E27FC236}">
                      <a16:creationId xmlns:a16="http://schemas.microsoft.com/office/drawing/2014/main" id="{BA61B8EC-31F3-2015-AF1B-4C2646095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61" name="Group 9">
                  <a:extLst>
                    <a:ext uri="{FF2B5EF4-FFF2-40B4-BE49-F238E27FC236}">
                      <a16:creationId xmlns:a16="http://schemas.microsoft.com/office/drawing/2014/main" id="{FDBFC91D-C440-56B9-ACEC-0F3ACEE361E9}"/>
                    </a:ext>
                  </a:extLst>
                </p:cNvPr>
                <p:cNvGrpSpPr/>
                <p:nvPr/>
              </p:nvGrpSpPr>
              <p:grpSpPr>
                <a:xfrm>
                  <a:off x="4918528" y="1398041"/>
                  <a:ext cx="2772228" cy="3947884"/>
                  <a:chOff x="5210628" y="1451429"/>
                  <a:chExt cx="2772228" cy="3947884"/>
                </a:xfrm>
              </p:grpSpPr>
              <p:pic>
                <p:nvPicPr>
                  <p:cNvPr id="362" name="Picture 5">
                    <a:extLst>
                      <a:ext uri="{FF2B5EF4-FFF2-40B4-BE49-F238E27FC236}">
                        <a16:creationId xmlns:a16="http://schemas.microsoft.com/office/drawing/2014/main" id="{360DF067-6835-F603-F2A2-4FA13F0540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8" y="1451429"/>
                    <a:ext cx="2772228" cy="3947884"/>
                  </a:xfrm>
                  <a:prstGeom prst="rect">
                    <a:avLst/>
                  </a:prstGeom>
                </p:spPr>
              </p:pic>
              <p:pic>
                <p:nvPicPr>
                  <p:cNvPr id="363" name="Picture 8">
                    <a:extLst>
                      <a:ext uri="{FF2B5EF4-FFF2-40B4-BE49-F238E27FC236}">
                        <a16:creationId xmlns:a16="http://schemas.microsoft.com/office/drawing/2014/main" id="{59224591-37CF-CA86-E975-95B677592A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3" name="Group 17">
                <a:extLst>
                  <a:ext uri="{FF2B5EF4-FFF2-40B4-BE49-F238E27FC236}">
                    <a16:creationId xmlns:a16="http://schemas.microsoft.com/office/drawing/2014/main" id="{772069FB-6E5A-BA3D-BF92-5546B12D9543}"/>
                  </a:ext>
                </a:extLst>
              </p:cNvPr>
              <p:cNvGrpSpPr/>
              <p:nvPr/>
            </p:nvGrpSpPr>
            <p:grpSpPr>
              <a:xfrm>
                <a:off x="-3939552" y="2676118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56" name="Picture 4">
                  <a:extLst>
                    <a:ext uri="{FF2B5EF4-FFF2-40B4-BE49-F238E27FC236}">
                      <a16:creationId xmlns:a16="http://schemas.microsoft.com/office/drawing/2014/main" id="{78E6DD63-3658-83D7-B1AA-AF6A18411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57" name="Group 9">
                  <a:extLst>
                    <a:ext uri="{FF2B5EF4-FFF2-40B4-BE49-F238E27FC236}">
                      <a16:creationId xmlns:a16="http://schemas.microsoft.com/office/drawing/2014/main" id="{5C722BD7-D88D-C45B-5981-985F381952B6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58" name="Picture 5">
                    <a:extLst>
                      <a:ext uri="{FF2B5EF4-FFF2-40B4-BE49-F238E27FC236}">
                        <a16:creationId xmlns:a16="http://schemas.microsoft.com/office/drawing/2014/main" id="{7C634BAC-2D4E-7351-7A7D-139737A57D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59" name="Picture 8">
                    <a:extLst>
                      <a:ext uri="{FF2B5EF4-FFF2-40B4-BE49-F238E27FC236}">
                        <a16:creationId xmlns:a16="http://schemas.microsoft.com/office/drawing/2014/main" id="{BE78FCCA-16A7-064F-9AB0-9A4FF8AC07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4" name="Group 17">
                <a:extLst>
                  <a:ext uri="{FF2B5EF4-FFF2-40B4-BE49-F238E27FC236}">
                    <a16:creationId xmlns:a16="http://schemas.microsoft.com/office/drawing/2014/main" id="{14C5433B-B08C-A2B1-7C75-36DD8525F989}"/>
                  </a:ext>
                </a:extLst>
              </p:cNvPr>
              <p:cNvGrpSpPr/>
              <p:nvPr/>
            </p:nvGrpSpPr>
            <p:grpSpPr>
              <a:xfrm>
                <a:off x="-3830015" y="272333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52" name="Picture 4">
                  <a:extLst>
                    <a:ext uri="{FF2B5EF4-FFF2-40B4-BE49-F238E27FC236}">
                      <a16:creationId xmlns:a16="http://schemas.microsoft.com/office/drawing/2014/main" id="{9C85ECEF-FA90-90C9-CB98-A787E2EC4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53" name="Group 9">
                  <a:extLst>
                    <a:ext uri="{FF2B5EF4-FFF2-40B4-BE49-F238E27FC236}">
                      <a16:creationId xmlns:a16="http://schemas.microsoft.com/office/drawing/2014/main" id="{198D9BB2-3D68-C5B3-5952-B815B534B652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54" name="Picture 5">
                    <a:extLst>
                      <a:ext uri="{FF2B5EF4-FFF2-40B4-BE49-F238E27FC236}">
                        <a16:creationId xmlns:a16="http://schemas.microsoft.com/office/drawing/2014/main" id="{9CD17A06-3AFC-F630-130D-1FA6B908FC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55" name="Picture 8">
                    <a:extLst>
                      <a:ext uri="{FF2B5EF4-FFF2-40B4-BE49-F238E27FC236}">
                        <a16:creationId xmlns:a16="http://schemas.microsoft.com/office/drawing/2014/main" id="{BCB6A572-3D31-66FD-AB47-360F1611CB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5" name="Group 17">
                <a:extLst>
                  <a:ext uri="{FF2B5EF4-FFF2-40B4-BE49-F238E27FC236}">
                    <a16:creationId xmlns:a16="http://schemas.microsoft.com/office/drawing/2014/main" id="{F154500E-D388-6DE8-6D2B-698080778841}"/>
                  </a:ext>
                </a:extLst>
              </p:cNvPr>
              <p:cNvGrpSpPr/>
              <p:nvPr/>
            </p:nvGrpSpPr>
            <p:grpSpPr>
              <a:xfrm>
                <a:off x="-3720478" y="27709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48" name="Picture 4">
                  <a:extLst>
                    <a:ext uri="{FF2B5EF4-FFF2-40B4-BE49-F238E27FC236}">
                      <a16:creationId xmlns:a16="http://schemas.microsoft.com/office/drawing/2014/main" id="{C4B46D3C-E090-534A-16CF-E69438DED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49" name="Group 9">
                  <a:extLst>
                    <a:ext uri="{FF2B5EF4-FFF2-40B4-BE49-F238E27FC236}">
                      <a16:creationId xmlns:a16="http://schemas.microsoft.com/office/drawing/2014/main" id="{6D742B80-FE5F-A244-3F0A-FEEB35AE7AE8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50" name="Picture 5">
                    <a:extLst>
                      <a:ext uri="{FF2B5EF4-FFF2-40B4-BE49-F238E27FC236}">
                        <a16:creationId xmlns:a16="http://schemas.microsoft.com/office/drawing/2014/main" id="{312737C8-4525-070A-361E-C0BD9C3CCA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51" name="Picture 8">
                    <a:extLst>
                      <a:ext uri="{FF2B5EF4-FFF2-40B4-BE49-F238E27FC236}">
                        <a16:creationId xmlns:a16="http://schemas.microsoft.com/office/drawing/2014/main" id="{FF6DC27A-3708-7D34-9171-96C82C64EE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6" name="Group 17">
                <a:extLst>
                  <a:ext uri="{FF2B5EF4-FFF2-40B4-BE49-F238E27FC236}">
                    <a16:creationId xmlns:a16="http://schemas.microsoft.com/office/drawing/2014/main" id="{D54454D7-19EB-5AA4-FE33-985498E7102A}"/>
                  </a:ext>
                </a:extLst>
              </p:cNvPr>
              <p:cNvGrpSpPr/>
              <p:nvPr/>
            </p:nvGrpSpPr>
            <p:grpSpPr>
              <a:xfrm>
                <a:off x="-3610080" y="2820562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44" name="Picture 4">
                  <a:extLst>
                    <a:ext uri="{FF2B5EF4-FFF2-40B4-BE49-F238E27FC236}">
                      <a16:creationId xmlns:a16="http://schemas.microsoft.com/office/drawing/2014/main" id="{AFA1616E-8506-5DB0-4B08-727D9FE60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45" name="Group 9">
                  <a:extLst>
                    <a:ext uri="{FF2B5EF4-FFF2-40B4-BE49-F238E27FC236}">
                      <a16:creationId xmlns:a16="http://schemas.microsoft.com/office/drawing/2014/main" id="{55916FDF-8AB6-BBDA-6CFC-7AA4A7A36ABB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46" name="Picture 5">
                    <a:extLst>
                      <a:ext uri="{FF2B5EF4-FFF2-40B4-BE49-F238E27FC236}">
                        <a16:creationId xmlns:a16="http://schemas.microsoft.com/office/drawing/2014/main" id="{C10D6A3D-D68A-8A58-7047-722AE32E52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47" name="Picture 8">
                    <a:extLst>
                      <a:ext uri="{FF2B5EF4-FFF2-40B4-BE49-F238E27FC236}">
                        <a16:creationId xmlns:a16="http://schemas.microsoft.com/office/drawing/2014/main" id="{4DB17193-903B-4617-4BDF-F33D8196C2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9" name="Group 17">
                <a:extLst>
                  <a:ext uri="{FF2B5EF4-FFF2-40B4-BE49-F238E27FC236}">
                    <a16:creationId xmlns:a16="http://schemas.microsoft.com/office/drawing/2014/main" id="{1B56B441-977E-B2CE-64C2-A22270A6A1C6}"/>
                  </a:ext>
                </a:extLst>
              </p:cNvPr>
              <p:cNvGrpSpPr/>
              <p:nvPr/>
            </p:nvGrpSpPr>
            <p:grpSpPr>
              <a:xfrm>
                <a:off x="-3502924" y="2868187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40" name="Picture 4">
                  <a:extLst>
                    <a:ext uri="{FF2B5EF4-FFF2-40B4-BE49-F238E27FC236}">
                      <a16:creationId xmlns:a16="http://schemas.microsoft.com/office/drawing/2014/main" id="{DD0F4EE8-9B50-21BA-9B60-5789F379DE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41" name="Group 9">
                  <a:extLst>
                    <a:ext uri="{FF2B5EF4-FFF2-40B4-BE49-F238E27FC236}">
                      <a16:creationId xmlns:a16="http://schemas.microsoft.com/office/drawing/2014/main" id="{1FD196D6-76AB-7A65-1F80-9ED8EC4DBC0A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42" name="Picture 5">
                    <a:extLst>
                      <a:ext uri="{FF2B5EF4-FFF2-40B4-BE49-F238E27FC236}">
                        <a16:creationId xmlns:a16="http://schemas.microsoft.com/office/drawing/2014/main" id="{7FCAB087-9385-CC2D-6212-515DA1C1D71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43" name="Picture 8">
                    <a:extLst>
                      <a:ext uri="{FF2B5EF4-FFF2-40B4-BE49-F238E27FC236}">
                        <a16:creationId xmlns:a16="http://schemas.microsoft.com/office/drawing/2014/main" id="{A06E3A1D-F2E9-ACC5-9688-01B17ABCE6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0" name="Group 17">
                <a:extLst>
                  <a:ext uri="{FF2B5EF4-FFF2-40B4-BE49-F238E27FC236}">
                    <a16:creationId xmlns:a16="http://schemas.microsoft.com/office/drawing/2014/main" id="{FD72290D-BAE3-75F1-5E52-CD9743166DE8}"/>
                  </a:ext>
                </a:extLst>
              </p:cNvPr>
              <p:cNvGrpSpPr/>
              <p:nvPr/>
            </p:nvGrpSpPr>
            <p:grpSpPr>
              <a:xfrm>
                <a:off x="-3398920" y="2913025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36" name="Picture 4">
                  <a:extLst>
                    <a:ext uri="{FF2B5EF4-FFF2-40B4-BE49-F238E27FC236}">
                      <a16:creationId xmlns:a16="http://schemas.microsoft.com/office/drawing/2014/main" id="{F929126B-A56E-A697-1A43-331BD78F51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37" name="Group 9">
                  <a:extLst>
                    <a:ext uri="{FF2B5EF4-FFF2-40B4-BE49-F238E27FC236}">
                      <a16:creationId xmlns:a16="http://schemas.microsoft.com/office/drawing/2014/main" id="{B6EE8C43-C704-0811-D9E8-1B45A2DFBF9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38" name="Picture 5">
                    <a:extLst>
                      <a:ext uri="{FF2B5EF4-FFF2-40B4-BE49-F238E27FC236}">
                        <a16:creationId xmlns:a16="http://schemas.microsoft.com/office/drawing/2014/main" id="{6DF99A10-DBAA-378B-1195-BF116301C7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39" name="Picture 8">
                    <a:extLst>
                      <a:ext uri="{FF2B5EF4-FFF2-40B4-BE49-F238E27FC236}">
                        <a16:creationId xmlns:a16="http://schemas.microsoft.com/office/drawing/2014/main" id="{82F402EE-88E1-A3A1-57ED-A33726AF87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7" y="2177596"/>
                    <a:ext cx="1074058" cy="306251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1" name="Group 17">
                <a:extLst>
                  <a:ext uri="{FF2B5EF4-FFF2-40B4-BE49-F238E27FC236}">
                    <a16:creationId xmlns:a16="http://schemas.microsoft.com/office/drawing/2014/main" id="{86015BBB-1C91-DE36-C751-9AAFE9BA68FB}"/>
                  </a:ext>
                </a:extLst>
              </p:cNvPr>
              <p:cNvGrpSpPr/>
              <p:nvPr/>
            </p:nvGrpSpPr>
            <p:grpSpPr>
              <a:xfrm>
                <a:off x="-3289383" y="2960650"/>
                <a:ext cx="318572" cy="450077"/>
                <a:chOff x="4918529" y="1398041"/>
                <a:chExt cx="2794381" cy="3947886"/>
              </a:xfrm>
            </p:grpSpPr>
            <p:pic>
              <p:nvPicPr>
                <p:cNvPr id="332" name="Picture 4">
                  <a:extLst>
                    <a:ext uri="{FF2B5EF4-FFF2-40B4-BE49-F238E27FC236}">
                      <a16:creationId xmlns:a16="http://schemas.microsoft.com/office/drawing/2014/main" id="{96C3D54A-AEA7-8939-8CC7-BD62EF1DCB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08" t="21521" r="32730" b="21638"/>
                <a:stretch/>
              </p:blipFill>
              <p:spPr>
                <a:xfrm>
                  <a:off x="4953667" y="1422486"/>
                  <a:ext cx="2759243" cy="3898231"/>
                </a:xfrm>
                <a:prstGeom prst="rect">
                  <a:avLst/>
                </a:prstGeom>
              </p:spPr>
            </p:pic>
            <p:grpSp>
              <p:nvGrpSpPr>
                <p:cNvPr id="333" name="Group 9">
                  <a:extLst>
                    <a:ext uri="{FF2B5EF4-FFF2-40B4-BE49-F238E27FC236}">
                      <a16:creationId xmlns:a16="http://schemas.microsoft.com/office/drawing/2014/main" id="{2E72AAB6-2770-77CA-7B27-47E720742120}"/>
                    </a:ext>
                  </a:extLst>
                </p:cNvPr>
                <p:cNvGrpSpPr/>
                <p:nvPr/>
              </p:nvGrpSpPr>
              <p:grpSpPr>
                <a:xfrm>
                  <a:off x="4918529" y="1398041"/>
                  <a:ext cx="2772228" cy="3947886"/>
                  <a:chOff x="5210629" y="1451429"/>
                  <a:chExt cx="2772228" cy="3947886"/>
                </a:xfrm>
              </p:grpSpPr>
              <p:pic>
                <p:nvPicPr>
                  <p:cNvPr id="334" name="Picture 5">
                    <a:extLst>
                      <a:ext uri="{FF2B5EF4-FFF2-40B4-BE49-F238E27FC236}">
                        <a16:creationId xmlns:a16="http://schemas.microsoft.com/office/drawing/2014/main" id="{488DC64C-F165-E11E-5B74-6592B7D219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990" t="21164" r="32930" b="21270"/>
                  <a:stretch/>
                </p:blipFill>
                <p:spPr>
                  <a:xfrm>
                    <a:off x="5210629" y="1451429"/>
                    <a:ext cx="2772228" cy="3947886"/>
                  </a:xfrm>
                  <a:prstGeom prst="rect">
                    <a:avLst/>
                  </a:prstGeom>
                </p:spPr>
              </p:pic>
              <p:pic>
                <p:nvPicPr>
                  <p:cNvPr id="335" name="Picture 8">
                    <a:extLst>
                      <a:ext uri="{FF2B5EF4-FFF2-40B4-BE49-F238E27FC236}">
                        <a16:creationId xmlns:a16="http://schemas.microsoft.com/office/drawing/2014/main" id="{FAC5F414-58E7-7345-3DB7-BF396FEDE7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384" t="32169" r="47899" b="23174"/>
                  <a:stretch/>
                </p:blipFill>
                <p:spPr>
                  <a:xfrm>
                    <a:off x="5245768" y="2177593"/>
                    <a:ext cx="1074056" cy="3062518"/>
                  </a:xfrm>
                  <a:prstGeom prst="rect">
                    <a:avLst/>
                  </a:prstGeom>
                </p:spPr>
              </p:pic>
            </p:grpSp>
          </p:grpSp>
        </p:grp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84CCF1DD-1FD4-9E5B-ABE8-34B63726F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102" y="3567905"/>
              <a:ext cx="764253" cy="34673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2" name="ZoneTexte 621">
            <a:extLst>
              <a:ext uri="{FF2B5EF4-FFF2-40B4-BE49-F238E27FC236}">
                <a16:creationId xmlns:a16="http://schemas.microsoft.com/office/drawing/2014/main" id="{DEF684D2-450B-FB75-957B-2C24E6A8C762}"/>
              </a:ext>
            </a:extLst>
          </p:cNvPr>
          <p:cNvSpPr txBox="1"/>
          <p:nvPr/>
        </p:nvSpPr>
        <p:spPr>
          <a:xfrm>
            <a:off x="128001" y="1322436"/>
            <a:ext cx="269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An </a:t>
            </a:r>
            <a:r>
              <a:rPr lang="fr-FR" b="1" dirty="0" err="1">
                <a:solidFill>
                  <a:schemeClr val="bg1"/>
                </a:solidFill>
              </a:rPr>
              <a:t>Exascale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trike="sngStrike" dirty="0">
                <a:solidFill>
                  <a:schemeClr val="bg1"/>
                </a:solidFill>
              </a:rPr>
              <a:t>Capable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SuperComputer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23" name="ZoneTexte 622">
            <a:extLst>
              <a:ext uri="{FF2B5EF4-FFF2-40B4-BE49-F238E27FC236}">
                <a16:creationId xmlns:a16="http://schemas.microsoft.com/office/drawing/2014/main" id="{4F46244E-4FFA-87DD-854E-C34A156937AB}"/>
              </a:ext>
            </a:extLst>
          </p:cNvPr>
          <p:cNvSpPr txBox="1"/>
          <p:nvPr/>
        </p:nvSpPr>
        <p:spPr>
          <a:xfrm>
            <a:off x="9545688" y="1371977"/>
            <a:ext cx="267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 </a:t>
            </a:r>
            <a:r>
              <a:rPr lang="fr-FR" b="1" dirty="0">
                <a:solidFill>
                  <a:schemeClr val="bg1"/>
                </a:solidFill>
              </a:rPr>
              <a:t>GPT4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trike="sngStrike" dirty="0">
                <a:solidFill>
                  <a:schemeClr val="bg1"/>
                </a:solidFill>
              </a:rPr>
              <a:t>LLM Capable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SuperComputer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24" name="ZoneTexte 623">
            <a:extLst>
              <a:ext uri="{FF2B5EF4-FFF2-40B4-BE49-F238E27FC236}">
                <a16:creationId xmlns:a16="http://schemas.microsoft.com/office/drawing/2014/main" id="{AEC505D9-4ACE-5DFB-CC85-35541E363F7E}"/>
              </a:ext>
            </a:extLst>
          </p:cNvPr>
          <p:cNvSpPr txBox="1"/>
          <p:nvPr/>
        </p:nvSpPr>
        <p:spPr>
          <a:xfrm>
            <a:off x="4433055" y="5452209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+mj-lt"/>
              </a:rPr>
              <a:t>25.000 GPUS</a:t>
            </a:r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C82AB340-0270-F4DC-9FD1-42007F5B82EF}"/>
              </a:ext>
            </a:extLst>
          </p:cNvPr>
          <p:cNvGrpSpPr/>
          <p:nvPr/>
        </p:nvGrpSpPr>
        <p:grpSpPr>
          <a:xfrm>
            <a:off x="4736823" y="4628987"/>
            <a:ext cx="2974693" cy="823222"/>
            <a:chOff x="4456768" y="4452096"/>
            <a:chExt cx="2974693" cy="823222"/>
          </a:xfrm>
        </p:grpSpPr>
        <p:sp>
          <p:nvSpPr>
            <p:cNvPr id="625" name="ZoneTexte 624">
              <a:extLst>
                <a:ext uri="{FF2B5EF4-FFF2-40B4-BE49-F238E27FC236}">
                  <a16:creationId xmlns:a16="http://schemas.microsoft.com/office/drawing/2014/main" id="{05469F9B-163E-4C05-AE45-9EABB8F96AEA}"/>
                </a:ext>
              </a:extLst>
            </p:cNvPr>
            <p:cNvSpPr txBox="1"/>
            <p:nvPr/>
          </p:nvSpPr>
          <p:spPr>
            <a:xfrm>
              <a:off x="4456769" y="4452096"/>
              <a:ext cx="19255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solidFill>
                    <a:srgbClr val="FF6D43"/>
                  </a:solidFill>
                  <a:latin typeface="+mj-lt"/>
                </a:rPr>
                <a:t>25.000 </a:t>
              </a:r>
            </a:p>
          </p:txBody>
        </p:sp>
        <p:sp>
          <p:nvSpPr>
            <p:cNvPr id="628" name="ZoneTexte 627">
              <a:extLst>
                <a:ext uri="{FF2B5EF4-FFF2-40B4-BE49-F238E27FC236}">
                  <a16:creationId xmlns:a16="http://schemas.microsoft.com/office/drawing/2014/main" id="{7E6990EF-5BCB-7E81-9C18-E85F9665AE80}"/>
                </a:ext>
              </a:extLst>
            </p:cNvPr>
            <p:cNvSpPr txBox="1"/>
            <p:nvPr/>
          </p:nvSpPr>
          <p:spPr>
            <a:xfrm>
              <a:off x="4456768" y="4905986"/>
              <a:ext cx="29746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dirty="0">
                  <a:solidFill>
                    <a:srgbClr val="FF6D43"/>
                  </a:solidFill>
                  <a:latin typeface="+mj-lt"/>
                </a:rPr>
                <a:t>HS Network </a:t>
              </a:r>
              <a:r>
                <a:rPr lang="fr-FR" sz="1800" dirty="0" err="1">
                  <a:solidFill>
                    <a:srgbClr val="FF6D43"/>
                  </a:solidFill>
                  <a:latin typeface="+mj-lt"/>
                </a:rPr>
                <a:t>Endpoints</a:t>
              </a:r>
              <a:endParaRPr lang="fr-FR" sz="2400" dirty="0">
                <a:solidFill>
                  <a:srgbClr val="FF6D43"/>
                </a:solidFill>
                <a:latin typeface="+mj-lt"/>
              </a:endParaRPr>
            </a:p>
          </p:txBody>
        </p:sp>
      </p:grpSp>
      <p:sp>
        <p:nvSpPr>
          <p:cNvPr id="630" name="ZoneTexte 629">
            <a:extLst>
              <a:ext uri="{FF2B5EF4-FFF2-40B4-BE49-F238E27FC236}">
                <a16:creationId xmlns:a16="http://schemas.microsoft.com/office/drawing/2014/main" id="{DABA1936-D7D0-91BC-C425-841A57967137}"/>
              </a:ext>
            </a:extLst>
          </p:cNvPr>
          <p:cNvSpPr txBox="1"/>
          <p:nvPr/>
        </p:nvSpPr>
        <p:spPr>
          <a:xfrm>
            <a:off x="3682600" y="4024935"/>
            <a:ext cx="270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+mj-lt"/>
              </a:rPr>
              <a:t>100+ racks</a:t>
            </a:r>
          </a:p>
        </p:txBody>
      </p:sp>
      <p:sp>
        <p:nvSpPr>
          <p:cNvPr id="631" name="ZoneTexte 630">
            <a:extLst>
              <a:ext uri="{FF2B5EF4-FFF2-40B4-BE49-F238E27FC236}">
                <a16:creationId xmlns:a16="http://schemas.microsoft.com/office/drawing/2014/main" id="{AD11451A-5A02-238B-3B54-B7C8E7221426}"/>
              </a:ext>
            </a:extLst>
          </p:cNvPr>
          <p:cNvSpPr txBox="1"/>
          <p:nvPr/>
        </p:nvSpPr>
        <p:spPr>
          <a:xfrm>
            <a:off x="4142110" y="3428286"/>
            <a:ext cx="3860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+mj-lt"/>
              </a:rPr>
              <a:t>1 Trillion </a:t>
            </a:r>
            <a:r>
              <a:rPr lang="fr-FR" sz="2000" dirty="0" err="1">
                <a:solidFill>
                  <a:schemeClr val="bg1"/>
                </a:solidFill>
                <a:latin typeface="+mj-lt"/>
              </a:rPr>
              <a:t>Parameters</a:t>
            </a:r>
            <a:endParaRPr lang="fr-F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2" name="ZoneTexte 631">
            <a:extLst>
              <a:ext uri="{FF2B5EF4-FFF2-40B4-BE49-F238E27FC236}">
                <a16:creationId xmlns:a16="http://schemas.microsoft.com/office/drawing/2014/main" id="{A7CF6B69-CDD3-EF18-8E96-892846531F94}"/>
              </a:ext>
            </a:extLst>
          </p:cNvPr>
          <p:cNvSpPr txBox="1"/>
          <p:nvPr/>
        </p:nvSpPr>
        <p:spPr>
          <a:xfrm>
            <a:off x="4124477" y="2856645"/>
            <a:ext cx="3895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+mj-lt"/>
              </a:rPr>
              <a:t>1 Quintillion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Flops</a:t>
            </a:r>
            <a:endParaRPr lang="fr-FR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37" name="Connecteur : en angle 636">
            <a:extLst>
              <a:ext uri="{FF2B5EF4-FFF2-40B4-BE49-F238E27FC236}">
                <a16:creationId xmlns:a16="http://schemas.microsoft.com/office/drawing/2014/main" id="{94C6F076-1AA6-6FC6-6422-5FFF3626016F}"/>
              </a:ext>
            </a:extLst>
          </p:cNvPr>
          <p:cNvCxnSpPr>
            <a:stCxn id="54" idx="2"/>
            <a:endCxn id="630" idx="1"/>
          </p:cNvCxnSpPr>
          <p:nvPr/>
        </p:nvCxnSpPr>
        <p:spPr>
          <a:xfrm rot="16200000" flipH="1">
            <a:off x="2281735" y="2947235"/>
            <a:ext cx="415279" cy="2386451"/>
          </a:xfrm>
          <a:prstGeom prst="bentConnector2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9" name="ZoneTexte 638">
            <a:extLst>
              <a:ext uri="{FF2B5EF4-FFF2-40B4-BE49-F238E27FC236}">
                <a16:creationId xmlns:a16="http://schemas.microsoft.com/office/drawing/2014/main" id="{A8DED1D2-2E4E-EC14-1D14-64EC1DBE7025}"/>
              </a:ext>
            </a:extLst>
          </p:cNvPr>
          <p:cNvSpPr txBox="1"/>
          <p:nvPr/>
        </p:nvSpPr>
        <p:spPr>
          <a:xfrm>
            <a:off x="6281000" y="4021597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/ 300+ racks</a:t>
            </a:r>
            <a:r>
              <a:rPr lang="fr-FR" baseline="24000" dirty="0"/>
              <a:t>*</a:t>
            </a:r>
          </a:p>
        </p:txBody>
      </p:sp>
      <p:cxnSp>
        <p:nvCxnSpPr>
          <p:cNvPr id="640" name="Connecteur : en angle 639">
            <a:extLst>
              <a:ext uri="{FF2B5EF4-FFF2-40B4-BE49-F238E27FC236}">
                <a16:creationId xmlns:a16="http://schemas.microsoft.com/office/drawing/2014/main" id="{9634CA33-10F8-DFC0-8FC0-4915EF0C5B7E}"/>
              </a:ext>
            </a:extLst>
          </p:cNvPr>
          <p:cNvCxnSpPr>
            <a:cxnSpLocks/>
            <a:stCxn id="639" idx="3"/>
            <a:endCxn id="385" idx="2"/>
          </p:cNvCxnSpPr>
          <p:nvPr/>
        </p:nvCxnSpPr>
        <p:spPr>
          <a:xfrm flipV="1">
            <a:off x="9594728" y="3957041"/>
            <a:ext cx="184148" cy="387722"/>
          </a:xfrm>
          <a:prstGeom prst="bentConnector2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0" name="ZoneTexte 649">
            <a:extLst>
              <a:ext uri="{FF2B5EF4-FFF2-40B4-BE49-F238E27FC236}">
                <a16:creationId xmlns:a16="http://schemas.microsoft.com/office/drawing/2014/main" id="{6D46B9A7-FF28-6473-993C-6FF5459D7948}"/>
              </a:ext>
            </a:extLst>
          </p:cNvPr>
          <p:cNvSpPr txBox="1"/>
          <p:nvPr/>
        </p:nvSpPr>
        <p:spPr>
          <a:xfrm>
            <a:off x="10106594" y="6541590"/>
            <a:ext cx="21323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aseline="24000" dirty="0">
                <a:solidFill>
                  <a:schemeClr val="bg1"/>
                </a:solidFill>
              </a:rPr>
              <a:t>* </a:t>
            </a:r>
            <a:r>
              <a:rPr lang="fr-FR" sz="800" dirty="0" err="1">
                <a:solidFill>
                  <a:schemeClr val="bg1"/>
                </a:solidFill>
              </a:rPr>
              <a:t>Mostly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less</a:t>
            </a:r>
            <a:r>
              <a:rPr lang="fr-FR" sz="800" dirty="0">
                <a:solidFill>
                  <a:schemeClr val="bg1"/>
                </a:solidFill>
              </a:rPr>
              <a:t> dense Air </a:t>
            </a:r>
            <a:r>
              <a:rPr lang="fr-FR" sz="800" dirty="0" err="1">
                <a:solidFill>
                  <a:schemeClr val="bg1"/>
                </a:solidFill>
              </a:rPr>
              <a:t>Cooled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systems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49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A2611-71CE-4EFA-54BF-B9445A1D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Speed Networking for large scale HPC &amp; AI/ML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AD07F-45B5-8ACA-B906-BC6100FF0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What are the key </a:t>
            </a:r>
            <a:r>
              <a:rPr lang="fr-FR" dirty="0" err="1"/>
              <a:t>criterias</a:t>
            </a:r>
            <a:r>
              <a:rPr lang="fr-FR" dirty="0"/>
              <a:t> to monitor?</a:t>
            </a:r>
          </a:p>
        </p:txBody>
      </p:sp>
      <p:sp>
        <p:nvSpPr>
          <p:cNvPr id="634" name="Rectangle : coins arrondis 633">
            <a:extLst>
              <a:ext uri="{FF2B5EF4-FFF2-40B4-BE49-F238E27FC236}">
                <a16:creationId xmlns:a16="http://schemas.microsoft.com/office/drawing/2014/main" id="{3C7A876C-FE70-66B7-DDF4-C49806CE4E0D}"/>
              </a:ext>
            </a:extLst>
          </p:cNvPr>
          <p:cNvSpPr/>
          <p:nvPr/>
        </p:nvSpPr>
        <p:spPr>
          <a:xfrm>
            <a:off x="4247163" y="1770737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+mj-lt"/>
              </a:rPr>
              <a:t>Costs</a:t>
            </a:r>
            <a:endParaRPr lang="fr-FR" sz="2800" dirty="0">
              <a:latin typeface="+mj-lt"/>
            </a:endParaRPr>
          </a:p>
        </p:txBody>
      </p:sp>
      <p:sp>
        <p:nvSpPr>
          <p:cNvPr id="635" name="Rectangle : coins arrondis 634">
            <a:extLst>
              <a:ext uri="{FF2B5EF4-FFF2-40B4-BE49-F238E27FC236}">
                <a16:creationId xmlns:a16="http://schemas.microsoft.com/office/drawing/2014/main" id="{AAABFF44-7CE9-CF11-135A-B7C690A32865}"/>
              </a:ext>
            </a:extLst>
          </p:cNvPr>
          <p:cNvSpPr/>
          <p:nvPr/>
        </p:nvSpPr>
        <p:spPr>
          <a:xfrm>
            <a:off x="4254898" y="3929433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+mj-lt"/>
              </a:rPr>
              <a:t>Bandwidth</a:t>
            </a:r>
            <a:r>
              <a:rPr lang="fr-FR" sz="2800" dirty="0">
                <a:latin typeface="+mj-lt"/>
              </a:rPr>
              <a:t> &amp; </a:t>
            </a:r>
            <a:r>
              <a:rPr lang="fr-FR" sz="2800" dirty="0" err="1">
                <a:latin typeface="+mj-lt"/>
              </a:rPr>
              <a:t>Latency</a:t>
            </a:r>
            <a:r>
              <a:rPr lang="fr-FR" sz="2800" dirty="0">
                <a:latin typeface="+mj-lt"/>
              </a:rPr>
              <a:t> </a:t>
            </a:r>
          </a:p>
        </p:txBody>
      </p:sp>
      <p:sp>
        <p:nvSpPr>
          <p:cNvPr id="638" name="Rectangle : coins arrondis 637">
            <a:extLst>
              <a:ext uri="{FF2B5EF4-FFF2-40B4-BE49-F238E27FC236}">
                <a16:creationId xmlns:a16="http://schemas.microsoft.com/office/drawing/2014/main" id="{5BBEDB28-6AF9-7B69-CDE9-B6CD2837565E}"/>
              </a:ext>
            </a:extLst>
          </p:cNvPr>
          <p:cNvSpPr/>
          <p:nvPr/>
        </p:nvSpPr>
        <p:spPr>
          <a:xfrm>
            <a:off x="4254898" y="2850085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+mj-lt"/>
              </a:rPr>
              <a:t>SW APIs</a:t>
            </a:r>
          </a:p>
        </p:txBody>
      </p:sp>
      <p:sp>
        <p:nvSpPr>
          <p:cNvPr id="641" name="Rectangle : coins arrondis 640">
            <a:extLst>
              <a:ext uri="{FF2B5EF4-FFF2-40B4-BE49-F238E27FC236}">
                <a16:creationId xmlns:a16="http://schemas.microsoft.com/office/drawing/2014/main" id="{2671764F-2E32-ED60-8561-43F5BC540768}"/>
              </a:ext>
            </a:extLst>
          </p:cNvPr>
          <p:cNvSpPr/>
          <p:nvPr/>
        </p:nvSpPr>
        <p:spPr>
          <a:xfrm>
            <a:off x="523875" y="1247775"/>
            <a:ext cx="3495675" cy="4687047"/>
          </a:xfrm>
          <a:prstGeom prst="roundRect">
            <a:avLst>
              <a:gd name="adj" fmla="val 3315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2" name="Rectangle : coins arrondis 641">
            <a:extLst>
              <a:ext uri="{FF2B5EF4-FFF2-40B4-BE49-F238E27FC236}">
                <a16:creationId xmlns:a16="http://schemas.microsoft.com/office/drawing/2014/main" id="{049B29C5-97E1-5A1A-9202-17A221F0D533}"/>
              </a:ext>
            </a:extLst>
          </p:cNvPr>
          <p:cNvSpPr/>
          <p:nvPr/>
        </p:nvSpPr>
        <p:spPr>
          <a:xfrm>
            <a:off x="523875" y="1247775"/>
            <a:ext cx="3495675" cy="247650"/>
          </a:xfrm>
          <a:prstGeom prst="roundRect">
            <a:avLst>
              <a:gd name="adj" fmla="val 45623"/>
            </a:avLst>
          </a:prstGeom>
          <a:solidFill>
            <a:schemeClr val="bg2">
              <a:lumMod val="6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HPC</a:t>
            </a:r>
          </a:p>
        </p:txBody>
      </p:sp>
      <p:sp>
        <p:nvSpPr>
          <p:cNvPr id="644" name="Rectangle : coins arrondis 643">
            <a:extLst>
              <a:ext uri="{FF2B5EF4-FFF2-40B4-BE49-F238E27FC236}">
                <a16:creationId xmlns:a16="http://schemas.microsoft.com/office/drawing/2014/main" id="{96BD8EFE-E278-DF4F-F60F-F8BAFC5EA460}"/>
              </a:ext>
            </a:extLst>
          </p:cNvPr>
          <p:cNvSpPr/>
          <p:nvPr/>
        </p:nvSpPr>
        <p:spPr>
          <a:xfrm>
            <a:off x="523875" y="5008781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6" name="Rectangle : coins arrondis 635">
            <a:extLst>
              <a:ext uri="{FF2B5EF4-FFF2-40B4-BE49-F238E27FC236}">
                <a16:creationId xmlns:a16="http://schemas.microsoft.com/office/drawing/2014/main" id="{D9958FB1-2650-F406-CB89-ADA5C8FEF34A}"/>
              </a:ext>
            </a:extLst>
          </p:cNvPr>
          <p:cNvSpPr/>
          <p:nvPr/>
        </p:nvSpPr>
        <p:spPr>
          <a:xfrm>
            <a:off x="4270916" y="5008780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+mj-lt"/>
              </a:rPr>
              <a:t>Scalability</a:t>
            </a:r>
            <a:r>
              <a:rPr lang="fr-FR" sz="2800" dirty="0">
                <a:latin typeface="+mj-lt"/>
              </a:rPr>
              <a:t> &amp; </a:t>
            </a:r>
            <a:r>
              <a:rPr lang="fr-FR" sz="2800" dirty="0" err="1">
                <a:latin typeface="+mj-lt"/>
              </a:rPr>
              <a:t>topology</a:t>
            </a:r>
            <a:endParaRPr lang="fr-FR" sz="2800" dirty="0">
              <a:latin typeface="+mj-lt"/>
            </a:endParaRPr>
          </a:p>
        </p:txBody>
      </p:sp>
      <p:sp>
        <p:nvSpPr>
          <p:cNvPr id="645" name="ZoneTexte 644">
            <a:extLst>
              <a:ext uri="{FF2B5EF4-FFF2-40B4-BE49-F238E27FC236}">
                <a16:creationId xmlns:a16="http://schemas.microsoft.com/office/drawing/2014/main" id="{D436577E-9935-0A1F-18F5-6162B52F7D62}"/>
              </a:ext>
            </a:extLst>
          </p:cNvPr>
          <p:cNvSpPr txBox="1"/>
          <p:nvPr/>
        </p:nvSpPr>
        <p:spPr>
          <a:xfrm>
            <a:off x="521302" y="5011492"/>
            <a:ext cx="2873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QoS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Lossless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Congestion control</a:t>
            </a:r>
          </a:p>
        </p:txBody>
      </p:sp>
      <p:sp>
        <p:nvSpPr>
          <p:cNvPr id="646" name="Rectangle : coins arrondis 645">
            <a:extLst>
              <a:ext uri="{FF2B5EF4-FFF2-40B4-BE49-F238E27FC236}">
                <a16:creationId xmlns:a16="http://schemas.microsoft.com/office/drawing/2014/main" id="{8A01B60A-90DD-9420-C0E8-97D87DFA7898}"/>
              </a:ext>
            </a:extLst>
          </p:cNvPr>
          <p:cNvSpPr/>
          <p:nvPr/>
        </p:nvSpPr>
        <p:spPr>
          <a:xfrm>
            <a:off x="8204485" y="1247775"/>
            <a:ext cx="3495675" cy="4687047"/>
          </a:xfrm>
          <a:prstGeom prst="roundRect">
            <a:avLst>
              <a:gd name="adj" fmla="val 3315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7" name="Rectangle : coins arrondis 646">
            <a:extLst>
              <a:ext uri="{FF2B5EF4-FFF2-40B4-BE49-F238E27FC236}">
                <a16:creationId xmlns:a16="http://schemas.microsoft.com/office/drawing/2014/main" id="{5B985B31-096E-60B8-4B88-6011F6DD71C5}"/>
              </a:ext>
            </a:extLst>
          </p:cNvPr>
          <p:cNvSpPr/>
          <p:nvPr/>
        </p:nvSpPr>
        <p:spPr>
          <a:xfrm>
            <a:off x="8204485" y="1247775"/>
            <a:ext cx="3495675" cy="247650"/>
          </a:xfrm>
          <a:prstGeom prst="roundRect">
            <a:avLst>
              <a:gd name="adj" fmla="val 45623"/>
            </a:avLst>
          </a:prstGeom>
          <a:solidFill>
            <a:schemeClr val="bg2">
              <a:lumMod val="6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AI/ML</a:t>
            </a:r>
          </a:p>
        </p:txBody>
      </p:sp>
      <p:sp>
        <p:nvSpPr>
          <p:cNvPr id="648" name="Rectangle : coins arrondis 647">
            <a:extLst>
              <a:ext uri="{FF2B5EF4-FFF2-40B4-BE49-F238E27FC236}">
                <a16:creationId xmlns:a16="http://schemas.microsoft.com/office/drawing/2014/main" id="{7077DE33-0700-2E52-65AD-6F6AF2E33059}"/>
              </a:ext>
            </a:extLst>
          </p:cNvPr>
          <p:cNvSpPr/>
          <p:nvPr/>
        </p:nvSpPr>
        <p:spPr>
          <a:xfrm>
            <a:off x="8204485" y="5008781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49" name="ZoneTexte 648">
            <a:extLst>
              <a:ext uri="{FF2B5EF4-FFF2-40B4-BE49-F238E27FC236}">
                <a16:creationId xmlns:a16="http://schemas.microsoft.com/office/drawing/2014/main" id="{21A61B5A-23A4-A5E2-E218-93C1C12992C1}"/>
              </a:ext>
            </a:extLst>
          </p:cNvPr>
          <p:cNvSpPr txBox="1"/>
          <p:nvPr/>
        </p:nvSpPr>
        <p:spPr>
          <a:xfrm>
            <a:off x="8314495" y="5008780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Lossless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Lossy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Congestion control</a:t>
            </a:r>
          </a:p>
        </p:txBody>
      </p:sp>
      <p:sp>
        <p:nvSpPr>
          <p:cNvPr id="650" name="Rectangle : coins arrondis 649">
            <a:extLst>
              <a:ext uri="{FF2B5EF4-FFF2-40B4-BE49-F238E27FC236}">
                <a16:creationId xmlns:a16="http://schemas.microsoft.com/office/drawing/2014/main" id="{1137E0BC-2994-A25C-FF4B-F7159B011D33}"/>
              </a:ext>
            </a:extLst>
          </p:cNvPr>
          <p:cNvSpPr/>
          <p:nvPr/>
        </p:nvSpPr>
        <p:spPr>
          <a:xfrm>
            <a:off x="523874" y="3929434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51" name="ZoneTexte 650">
            <a:extLst>
              <a:ext uri="{FF2B5EF4-FFF2-40B4-BE49-F238E27FC236}">
                <a16:creationId xmlns:a16="http://schemas.microsoft.com/office/drawing/2014/main" id="{38779476-9CA4-4A4C-7A32-6DC576C32CC4}"/>
              </a:ext>
            </a:extLst>
          </p:cNvPr>
          <p:cNvSpPr txBox="1"/>
          <p:nvPr/>
        </p:nvSpPr>
        <p:spPr>
          <a:xfrm>
            <a:off x="521302" y="3932145"/>
            <a:ext cx="3301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100-400Gb/s (2023)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300ns P2P </a:t>
            </a:r>
            <a:r>
              <a:rPr lang="fr-FR" dirty="0" err="1">
                <a:solidFill>
                  <a:schemeClr val="bg1"/>
                </a:solidFill>
              </a:rPr>
              <a:t>latency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0.9us OSU </a:t>
            </a:r>
            <a:r>
              <a:rPr lang="fr-FR" dirty="0" err="1">
                <a:solidFill>
                  <a:schemeClr val="bg1"/>
                </a:solidFill>
              </a:rPr>
              <a:t>latency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52" name="Rectangle : coins arrondis 651">
            <a:extLst>
              <a:ext uri="{FF2B5EF4-FFF2-40B4-BE49-F238E27FC236}">
                <a16:creationId xmlns:a16="http://schemas.microsoft.com/office/drawing/2014/main" id="{5D00C22D-4549-A644-42FD-A7D9BB60098D}"/>
              </a:ext>
            </a:extLst>
          </p:cNvPr>
          <p:cNvSpPr/>
          <p:nvPr/>
        </p:nvSpPr>
        <p:spPr>
          <a:xfrm>
            <a:off x="8209630" y="3926722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53" name="ZoneTexte 652">
            <a:extLst>
              <a:ext uri="{FF2B5EF4-FFF2-40B4-BE49-F238E27FC236}">
                <a16:creationId xmlns:a16="http://schemas.microsoft.com/office/drawing/2014/main" id="{7318A0FE-2402-61BF-FED6-E0281D26D4ED}"/>
              </a:ext>
            </a:extLst>
          </p:cNvPr>
          <p:cNvSpPr txBox="1"/>
          <p:nvPr/>
        </p:nvSpPr>
        <p:spPr>
          <a:xfrm>
            <a:off x="8391503" y="3929433"/>
            <a:ext cx="3318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Higher</a:t>
            </a:r>
            <a:r>
              <a:rPr lang="fr-FR" dirty="0">
                <a:solidFill>
                  <a:schemeClr val="bg1"/>
                </a:solidFill>
              </a:rPr>
              <a:t> BW the </a:t>
            </a:r>
            <a:r>
              <a:rPr lang="fr-FR" dirty="0" err="1">
                <a:solidFill>
                  <a:schemeClr val="bg1"/>
                </a:solidFill>
              </a:rPr>
              <a:t>better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Latency</a:t>
            </a:r>
            <a:r>
              <a:rPr lang="fr-FR" dirty="0">
                <a:solidFill>
                  <a:schemeClr val="bg1"/>
                </a:solidFill>
              </a:rPr>
              <a:t> not an issue now </a:t>
            </a:r>
            <a:r>
              <a:rPr lang="fr-FR" sz="1200" dirty="0">
                <a:solidFill>
                  <a:schemeClr val="bg1"/>
                </a:solidFill>
              </a:rPr>
              <a:t>(but </a:t>
            </a:r>
            <a:r>
              <a:rPr lang="fr-FR" sz="1200" dirty="0" err="1">
                <a:solidFill>
                  <a:schemeClr val="bg1"/>
                </a:solidFill>
              </a:rPr>
              <a:t>may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be</a:t>
            </a:r>
            <a:r>
              <a:rPr lang="fr-FR" sz="1200" dirty="0">
                <a:solidFill>
                  <a:schemeClr val="bg1"/>
                </a:solidFill>
              </a:rPr>
              <a:t> in the future)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55" name="Rectangle : coins arrondis 654">
            <a:extLst>
              <a:ext uri="{FF2B5EF4-FFF2-40B4-BE49-F238E27FC236}">
                <a16:creationId xmlns:a16="http://schemas.microsoft.com/office/drawing/2014/main" id="{284776D7-E70E-3F1C-5A3D-20EDEE689970}"/>
              </a:ext>
            </a:extLst>
          </p:cNvPr>
          <p:cNvSpPr/>
          <p:nvPr/>
        </p:nvSpPr>
        <p:spPr>
          <a:xfrm>
            <a:off x="526447" y="2850085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56" name="ZoneTexte 655">
            <a:extLst>
              <a:ext uri="{FF2B5EF4-FFF2-40B4-BE49-F238E27FC236}">
                <a16:creationId xmlns:a16="http://schemas.microsoft.com/office/drawing/2014/main" id="{62408DBB-3665-E206-8346-98D0F2E06308}"/>
              </a:ext>
            </a:extLst>
          </p:cNvPr>
          <p:cNvSpPr txBox="1"/>
          <p:nvPr/>
        </p:nvSpPr>
        <p:spPr>
          <a:xfrm>
            <a:off x="521302" y="2852796"/>
            <a:ext cx="140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RDMA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OFI</a:t>
            </a:r>
          </a:p>
        </p:txBody>
      </p:sp>
      <p:sp>
        <p:nvSpPr>
          <p:cNvPr id="658" name="Rectangle : coins arrondis 657">
            <a:extLst>
              <a:ext uri="{FF2B5EF4-FFF2-40B4-BE49-F238E27FC236}">
                <a16:creationId xmlns:a16="http://schemas.microsoft.com/office/drawing/2014/main" id="{83FCC8B0-004D-7CF4-DAB0-B3B3BBD49BF6}"/>
              </a:ext>
            </a:extLst>
          </p:cNvPr>
          <p:cNvSpPr/>
          <p:nvPr/>
        </p:nvSpPr>
        <p:spPr>
          <a:xfrm>
            <a:off x="8207057" y="2850085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59" name="ZoneTexte 658">
            <a:extLst>
              <a:ext uri="{FF2B5EF4-FFF2-40B4-BE49-F238E27FC236}">
                <a16:creationId xmlns:a16="http://schemas.microsoft.com/office/drawing/2014/main" id="{B34BDC86-0353-131A-1B12-AF640706EE40}"/>
              </a:ext>
            </a:extLst>
          </p:cNvPr>
          <p:cNvSpPr txBox="1"/>
          <p:nvPr/>
        </p:nvSpPr>
        <p:spPr>
          <a:xfrm>
            <a:off x="8388929" y="2852796"/>
            <a:ext cx="2924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RDMA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NCCL/CUDA/</a:t>
            </a:r>
            <a:r>
              <a:rPr lang="fr-FR" dirty="0" err="1">
                <a:solidFill>
                  <a:schemeClr val="bg1"/>
                </a:solidFill>
              </a:rPr>
              <a:t>CuDNN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RCCL/</a:t>
            </a:r>
            <a:r>
              <a:rPr lang="fr-FR" dirty="0" err="1">
                <a:solidFill>
                  <a:schemeClr val="bg1"/>
                </a:solidFill>
              </a:rPr>
              <a:t>ROCm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OneAPI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61" name="Rectangle : coins arrondis 660">
            <a:extLst>
              <a:ext uri="{FF2B5EF4-FFF2-40B4-BE49-F238E27FC236}">
                <a16:creationId xmlns:a16="http://schemas.microsoft.com/office/drawing/2014/main" id="{60AE0ABA-275D-101E-397C-F788240D8EBF}"/>
              </a:ext>
            </a:extLst>
          </p:cNvPr>
          <p:cNvSpPr/>
          <p:nvPr/>
        </p:nvSpPr>
        <p:spPr>
          <a:xfrm>
            <a:off x="525161" y="1770737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2" name="ZoneTexte 661">
            <a:extLst>
              <a:ext uri="{FF2B5EF4-FFF2-40B4-BE49-F238E27FC236}">
                <a16:creationId xmlns:a16="http://schemas.microsoft.com/office/drawing/2014/main" id="{0628A732-8871-EB33-8C1F-8A1363E6BB09}"/>
              </a:ext>
            </a:extLst>
          </p:cNvPr>
          <p:cNvSpPr txBox="1"/>
          <p:nvPr/>
        </p:nvSpPr>
        <p:spPr>
          <a:xfrm>
            <a:off x="526447" y="1773448"/>
            <a:ext cx="344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15/20% of total HW </a:t>
            </a:r>
            <a:r>
              <a:rPr lang="fr-FR" sz="1600" dirty="0" err="1">
                <a:solidFill>
                  <a:schemeClr val="bg1"/>
                </a:solidFill>
              </a:rPr>
              <a:t>costs</a:t>
            </a:r>
            <a:r>
              <a:rPr lang="fr-FR" sz="1600" dirty="0">
                <a:solidFill>
                  <a:schemeClr val="bg1"/>
                </a:solidFill>
              </a:rPr>
              <a:t> in </a:t>
            </a:r>
            <a:r>
              <a:rPr lang="fr-FR" sz="1600" dirty="0" err="1">
                <a:solidFill>
                  <a:schemeClr val="bg1"/>
                </a:solidFill>
              </a:rPr>
              <a:t>highly</a:t>
            </a:r>
            <a:r>
              <a:rPr lang="fr-FR" sz="1600" dirty="0">
                <a:solidFill>
                  <a:schemeClr val="bg1"/>
                </a:solidFill>
              </a:rPr>
              <a:t> dense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</a:rPr>
              <a:t>Higher</a:t>
            </a:r>
            <a:r>
              <a:rPr lang="fr-FR" sz="1600" dirty="0">
                <a:solidFill>
                  <a:schemeClr val="bg1"/>
                </a:solidFill>
              </a:rPr>
              <a:t> BW </a:t>
            </a:r>
            <a:r>
              <a:rPr lang="fr-FR" sz="1600" dirty="0" err="1">
                <a:solidFill>
                  <a:schemeClr val="bg1"/>
                </a:solidFill>
              </a:rPr>
              <a:t>will</a:t>
            </a:r>
            <a:r>
              <a:rPr lang="fr-FR" sz="1600" dirty="0">
                <a:solidFill>
                  <a:schemeClr val="bg1"/>
                </a:solidFill>
              </a:rPr>
              <a:t> double </a:t>
            </a:r>
            <a:r>
              <a:rPr lang="fr-FR" sz="1600" dirty="0" err="1">
                <a:solidFill>
                  <a:schemeClr val="bg1"/>
                </a:solidFill>
              </a:rPr>
              <a:t>costs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63" name="ZoneTexte 662">
            <a:extLst>
              <a:ext uri="{FF2B5EF4-FFF2-40B4-BE49-F238E27FC236}">
                <a16:creationId xmlns:a16="http://schemas.microsoft.com/office/drawing/2014/main" id="{2A31DB99-A463-9405-B726-93EB0FC22904}"/>
              </a:ext>
            </a:extLst>
          </p:cNvPr>
          <p:cNvSpPr txBox="1"/>
          <p:nvPr/>
        </p:nvSpPr>
        <p:spPr>
          <a:xfrm>
            <a:off x="2176865" y="285008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ccNUMA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65" name="Rectangle : coins arrondis 664">
            <a:extLst>
              <a:ext uri="{FF2B5EF4-FFF2-40B4-BE49-F238E27FC236}">
                <a16:creationId xmlns:a16="http://schemas.microsoft.com/office/drawing/2014/main" id="{C0A6F336-1EA9-C19A-E17E-532264EEC772}"/>
              </a:ext>
            </a:extLst>
          </p:cNvPr>
          <p:cNvSpPr/>
          <p:nvPr/>
        </p:nvSpPr>
        <p:spPr>
          <a:xfrm>
            <a:off x="8192908" y="1776159"/>
            <a:ext cx="3495675" cy="926041"/>
          </a:xfrm>
          <a:prstGeom prst="roundRect">
            <a:avLst>
              <a:gd name="adj" fmla="val 8879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66" name="ZoneTexte 665">
            <a:extLst>
              <a:ext uri="{FF2B5EF4-FFF2-40B4-BE49-F238E27FC236}">
                <a16:creationId xmlns:a16="http://schemas.microsoft.com/office/drawing/2014/main" id="{0BB1F82A-5901-9B49-0BC7-ADC6C6B4B9C6}"/>
              </a:ext>
            </a:extLst>
          </p:cNvPr>
          <p:cNvSpPr txBox="1"/>
          <p:nvPr/>
        </p:nvSpPr>
        <p:spPr>
          <a:xfrm>
            <a:off x="8194194" y="1778870"/>
            <a:ext cx="344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&gt;30% of total HW </a:t>
            </a:r>
            <a:r>
              <a:rPr lang="fr-FR" sz="1600" dirty="0" err="1">
                <a:solidFill>
                  <a:schemeClr val="bg1"/>
                </a:solidFill>
              </a:rPr>
              <a:t>costs</a:t>
            </a:r>
            <a:r>
              <a:rPr lang="fr-FR" sz="1600" dirty="0">
                <a:solidFill>
                  <a:schemeClr val="bg1"/>
                </a:solidFill>
              </a:rPr>
              <a:t> in </a:t>
            </a:r>
            <a:r>
              <a:rPr lang="fr-FR" sz="1600" dirty="0" err="1">
                <a:solidFill>
                  <a:schemeClr val="bg1"/>
                </a:solidFill>
              </a:rPr>
              <a:t>AirCooled</a:t>
            </a:r>
            <a:r>
              <a:rPr lang="fr-FR" sz="1600" dirty="0">
                <a:solidFill>
                  <a:schemeClr val="bg1"/>
                </a:solidFill>
              </a:rPr>
              <a:t>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bg1"/>
                </a:solidFill>
              </a:rPr>
              <a:t>Higher</a:t>
            </a:r>
            <a:r>
              <a:rPr lang="fr-FR" sz="1600" dirty="0">
                <a:solidFill>
                  <a:schemeClr val="bg1"/>
                </a:solidFill>
              </a:rPr>
              <a:t> BW </a:t>
            </a:r>
            <a:r>
              <a:rPr lang="fr-FR" sz="1600" dirty="0" err="1">
                <a:solidFill>
                  <a:schemeClr val="bg1"/>
                </a:solidFill>
              </a:rPr>
              <a:t>will</a:t>
            </a:r>
            <a:r>
              <a:rPr lang="fr-FR" sz="1600" dirty="0">
                <a:solidFill>
                  <a:schemeClr val="bg1"/>
                </a:solidFill>
              </a:rPr>
              <a:t> double </a:t>
            </a:r>
            <a:r>
              <a:rPr lang="fr-FR" sz="1600" dirty="0" err="1">
                <a:solidFill>
                  <a:schemeClr val="bg1"/>
                </a:solidFill>
              </a:rPr>
              <a:t>costs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4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A2611-71CE-4EFA-54BF-B9445A1D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High Speed Networking for large scale HPC &amp; AI/ML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FAD07F-45B5-8ACA-B906-BC6100FF0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799" y="830931"/>
            <a:ext cx="11484000" cy="338554"/>
          </a:xfrm>
        </p:spPr>
        <p:txBody>
          <a:bodyPr/>
          <a:lstStyle/>
          <a:p>
            <a:r>
              <a:rPr lang="fr-FR" dirty="0"/>
              <a:t>What are the key </a:t>
            </a:r>
            <a:r>
              <a:rPr lang="fr-FR" dirty="0" err="1"/>
              <a:t>criterias</a:t>
            </a:r>
            <a:r>
              <a:rPr lang="fr-FR" dirty="0"/>
              <a:t> to monitor?</a:t>
            </a:r>
          </a:p>
        </p:txBody>
      </p:sp>
      <p:sp>
        <p:nvSpPr>
          <p:cNvPr id="634" name="Rectangle : coins arrondis 633">
            <a:extLst>
              <a:ext uri="{FF2B5EF4-FFF2-40B4-BE49-F238E27FC236}">
                <a16:creationId xmlns:a16="http://schemas.microsoft.com/office/drawing/2014/main" id="{3C7A876C-FE70-66B7-DDF4-C49806CE4E0D}"/>
              </a:ext>
            </a:extLst>
          </p:cNvPr>
          <p:cNvSpPr/>
          <p:nvPr/>
        </p:nvSpPr>
        <p:spPr>
          <a:xfrm>
            <a:off x="4247163" y="1770737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+mj-lt"/>
              </a:rPr>
              <a:t>Costs</a:t>
            </a:r>
            <a:endParaRPr lang="fr-FR" sz="2800" dirty="0">
              <a:latin typeface="+mj-lt"/>
            </a:endParaRPr>
          </a:p>
        </p:txBody>
      </p:sp>
      <p:sp>
        <p:nvSpPr>
          <p:cNvPr id="635" name="Rectangle : coins arrondis 634">
            <a:extLst>
              <a:ext uri="{FF2B5EF4-FFF2-40B4-BE49-F238E27FC236}">
                <a16:creationId xmlns:a16="http://schemas.microsoft.com/office/drawing/2014/main" id="{AAABFF44-7CE9-CF11-135A-B7C690A32865}"/>
              </a:ext>
            </a:extLst>
          </p:cNvPr>
          <p:cNvSpPr/>
          <p:nvPr/>
        </p:nvSpPr>
        <p:spPr>
          <a:xfrm>
            <a:off x="4254898" y="3929433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+mj-lt"/>
              </a:rPr>
              <a:t>Bandwidth</a:t>
            </a:r>
            <a:r>
              <a:rPr lang="fr-FR" sz="2800" dirty="0">
                <a:latin typeface="+mj-lt"/>
              </a:rPr>
              <a:t> &amp; </a:t>
            </a:r>
            <a:r>
              <a:rPr lang="fr-FR" sz="2800" dirty="0" err="1">
                <a:latin typeface="+mj-lt"/>
              </a:rPr>
              <a:t>Latency</a:t>
            </a:r>
            <a:r>
              <a:rPr lang="fr-FR" sz="2800" dirty="0">
                <a:latin typeface="+mj-lt"/>
              </a:rPr>
              <a:t> </a:t>
            </a:r>
          </a:p>
        </p:txBody>
      </p:sp>
      <p:sp>
        <p:nvSpPr>
          <p:cNvPr id="638" name="Rectangle : coins arrondis 637">
            <a:extLst>
              <a:ext uri="{FF2B5EF4-FFF2-40B4-BE49-F238E27FC236}">
                <a16:creationId xmlns:a16="http://schemas.microsoft.com/office/drawing/2014/main" id="{5BBEDB28-6AF9-7B69-CDE9-B6CD2837565E}"/>
              </a:ext>
            </a:extLst>
          </p:cNvPr>
          <p:cNvSpPr/>
          <p:nvPr/>
        </p:nvSpPr>
        <p:spPr>
          <a:xfrm>
            <a:off x="4254898" y="2850085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+mj-lt"/>
              </a:rPr>
              <a:t>SW APIs</a:t>
            </a:r>
          </a:p>
        </p:txBody>
      </p:sp>
      <p:sp>
        <p:nvSpPr>
          <p:cNvPr id="641" name="Rectangle : coins arrondis 640">
            <a:extLst>
              <a:ext uri="{FF2B5EF4-FFF2-40B4-BE49-F238E27FC236}">
                <a16:creationId xmlns:a16="http://schemas.microsoft.com/office/drawing/2014/main" id="{2671764F-2E32-ED60-8561-43F5BC540768}"/>
              </a:ext>
            </a:extLst>
          </p:cNvPr>
          <p:cNvSpPr/>
          <p:nvPr/>
        </p:nvSpPr>
        <p:spPr>
          <a:xfrm>
            <a:off x="523875" y="1247775"/>
            <a:ext cx="3495675" cy="4687047"/>
          </a:xfrm>
          <a:prstGeom prst="roundRect">
            <a:avLst>
              <a:gd name="adj" fmla="val 3315"/>
            </a:avLst>
          </a:prstGeom>
          <a:solidFill>
            <a:srgbClr val="00B050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latin typeface="+mj-lt"/>
              </a:rPr>
              <a:t>Eviden</a:t>
            </a:r>
            <a:r>
              <a:rPr lang="fr-FR" sz="3600" dirty="0">
                <a:latin typeface="+mj-lt"/>
              </a:rPr>
              <a:t> BXI</a:t>
            </a:r>
          </a:p>
          <a:p>
            <a:pPr algn="ctr"/>
            <a:r>
              <a:rPr lang="fr-FR" sz="3600" dirty="0" err="1">
                <a:latin typeface="+mj-lt"/>
              </a:rPr>
              <a:t>Infiniband</a:t>
            </a:r>
            <a:r>
              <a:rPr lang="fr-FR" sz="3600" dirty="0">
                <a:latin typeface="+mj-lt"/>
              </a:rPr>
              <a:t> </a:t>
            </a:r>
          </a:p>
          <a:p>
            <a:pPr algn="ctr"/>
            <a:r>
              <a:rPr lang="fr-FR" dirty="0"/>
              <a:t>(Low </a:t>
            </a:r>
            <a:r>
              <a:rPr lang="fr-FR" dirty="0" err="1"/>
              <a:t>Latency</a:t>
            </a:r>
            <a:r>
              <a:rPr lang="fr-FR" dirty="0"/>
              <a:t> </a:t>
            </a:r>
            <a:r>
              <a:rPr lang="fr-FR" dirty="0" err="1"/>
              <a:t>Protocols</a:t>
            </a:r>
            <a:r>
              <a:rPr lang="fr-FR" dirty="0"/>
              <a:t>)</a:t>
            </a:r>
          </a:p>
        </p:txBody>
      </p:sp>
      <p:sp>
        <p:nvSpPr>
          <p:cNvPr id="642" name="Rectangle : coins arrondis 641">
            <a:extLst>
              <a:ext uri="{FF2B5EF4-FFF2-40B4-BE49-F238E27FC236}">
                <a16:creationId xmlns:a16="http://schemas.microsoft.com/office/drawing/2014/main" id="{049B29C5-97E1-5A1A-9202-17A221F0D533}"/>
              </a:ext>
            </a:extLst>
          </p:cNvPr>
          <p:cNvSpPr/>
          <p:nvPr/>
        </p:nvSpPr>
        <p:spPr>
          <a:xfrm>
            <a:off x="523875" y="1247775"/>
            <a:ext cx="3495675" cy="247650"/>
          </a:xfrm>
          <a:prstGeom prst="roundRect">
            <a:avLst>
              <a:gd name="adj" fmla="val 45623"/>
            </a:avLst>
          </a:prstGeom>
          <a:solidFill>
            <a:schemeClr val="bg2">
              <a:lumMod val="6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HPC</a:t>
            </a:r>
          </a:p>
        </p:txBody>
      </p:sp>
      <p:sp>
        <p:nvSpPr>
          <p:cNvPr id="636" name="Rectangle : coins arrondis 635">
            <a:extLst>
              <a:ext uri="{FF2B5EF4-FFF2-40B4-BE49-F238E27FC236}">
                <a16:creationId xmlns:a16="http://schemas.microsoft.com/office/drawing/2014/main" id="{D9958FB1-2650-F406-CB89-ADA5C8FEF34A}"/>
              </a:ext>
            </a:extLst>
          </p:cNvPr>
          <p:cNvSpPr/>
          <p:nvPr/>
        </p:nvSpPr>
        <p:spPr>
          <a:xfrm>
            <a:off x="4270916" y="5008780"/>
            <a:ext cx="3682203" cy="926042"/>
          </a:xfrm>
          <a:prstGeom prst="roundRect">
            <a:avLst>
              <a:gd name="adj" fmla="val 7922"/>
            </a:avLst>
          </a:prstGeom>
          <a:solidFill>
            <a:srgbClr val="FF6D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>
                <a:latin typeface="+mj-lt"/>
              </a:rPr>
              <a:t>Scalability</a:t>
            </a:r>
            <a:r>
              <a:rPr lang="fr-FR" sz="2800" dirty="0">
                <a:latin typeface="+mj-lt"/>
              </a:rPr>
              <a:t> &amp; </a:t>
            </a:r>
            <a:r>
              <a:rPr lang="fr-FR" sz="2800" dirty="0" err="1">
                <a:latin typeface="+mj-lt"/>
              </a:rPr>
              <a:t>topology</a:t>
            </a:r>
            <a:endParaRPr lang="fr-FR" sz="2800" dirty="0">
              <a:latin typeface="+mj-lt"/>
            </a:endParaRPr>
          </a:p>
        </p:txBody>
      </p:sp>
      <p:sp>
        <p:nvSpPr>
          <p:cNvPr id="646" name="Rectangle : coins arrondis 645">
            <a:extLst>
              <a:ext uri="{FF2B5EF4-FFF2-40B4-BE49-F238E27FC236}">
                <a16:creationId xmlns:a16="http://schemas.microsoft.com/office/drawing/2014/main" id="{8A01B60A-90DD-9420-C0E8-97D87DFA7898}"/>
              </a:ext>
            </a:extLst>
          </p:cNvPr>
          <p:cNvSpPr/>
          <p:nvPr/>
        </p:nvSpPr>
        <p:spPr>
          <a:xfrm>
            <a:off x="8204485" y="1247775"/>
            <a:ext cx="3495675" cy="4687047"/>
          </a:xfrm>
          <a:prstGeom prst="roundRect">
            <a:avLst>
              <a:gd name="adj" fmla="val 3315"/>
            </a:avLst>
          </a:prstGeom>
          <a:solidFill>
            <a:srgbClr val="0070C0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latin typeface="+mj-lt"/>
              </a:rPr>
              <a:t>RoCE</a:t>
            </a:r>
            <a:endParaRPr lang="fr-FR" sz="3600" dirty="0">
              <a:latin typeface="+mj-lt"/>
            </a:endParaRPr>
          </a:p>
          <a:p>
            <a:pPr algn="ctr"/>
            <a:r>
              <a:rPr lang="fr-FR" sz="3600" dirty="0" err="1">
                <a:latin typeface="+mj-lt"/>
              </a:rPr>
              <a:t>Infiniband</a:t>
            </a:r>
            <a:endParaRPr lang="fr-FR" sz="3600" dirty="0">
              <a:latin typeface="+mj-lt"/>
            </a:endParaRPr>
          </a:p>
        </p:txBody>
      </p:sp>
      <p:sp>
        <p:nvSpPr>
          <p:cNvPr id="647" name="Rectangle : coins arrondis 646">
            <a:extLst>
              <a:ext uri="{FF2B5EF4-FFF2-40B4-BE49-F238E27FC236}">
                <a16:creationId xmlns:a16="http://schemas.microsoft.com/office/drawing/2014/main" id="{5B985B31-096E-60B8-4B88-6011F6DD71C5}"/>
              </a:ext>
            </a:extLst>
          </p:cNvPr>
          <p:cNvSpPr/>
          <p:nvPr/>
        </p:nvSpPr>
        <p:spPr>
          <a:xfrm>
            <a:off x="8204485" y="1247775"/>
            <a:ext cx="3495675" cy="247650"/>
          </a:xfrm>
          <a:prstGeom prst="roundRect">
            <a:avLst>
              <a:gd name="adj" fmla="val 45623"/>
            </a:avLst>
          </a:prstGeom>
          <a:solidFill>
            <a:schemeClr val="bg2">
              <a:lumMod val="6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AI/ML</a:t>
            </a:r>
          </a:p>
        </p:txBody>
      </p:sp>
    </p:spTree>
    <p:extLst>
      <p:ext uri="{BB962C8B-B14F-4D97-AF65-F5344CB8AC3E}">
        <p14:creationId xmlns:p14="http://schemas.microsoft.com/office/powerpoint/2010/main" val="316327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F4566-DD9C-EB77-B477-1438F832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Ethernet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Interconnect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E8A834-86E0-3DAA-4830-82A834738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Promises and challenges</a:t>
            </a:r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CDE69F5A-38F9-D0D7-F8D6-D57CE8F5C76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064487" y="2152650"/>
            <a:ext cx="1680317" cy="120339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latin typeface="+mj-lt"/>
              </a:rPr>
              <a:t>COSTS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F25DFFF-8272-CCF0-A0F3-349987C9AA7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64487" y="4571482"/>
            <a:ext cx="1680317" cy="120339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r-FR" sz="3200" dirty="0">
                <a:solidFill>
                  <a:schemeClr val="tx1"/>
                </a:solidFill>
                <a:latin typeface="+mj-lt"/>
              </a:rPr>
              <a:t>SCALE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BB8752C-2D38-9388-ADF4-AAE2C97E9E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91250" y="2152649"/>
            <a:ext cx="2171699" cy="1203394"/>
          </a:xfrm>
        </p:spPr>
        <p:txBody>
          <a:bodyPr/>
          <a:lstStyle/>
          <a:p>
            <a:r>
              <a:rPr lang="fr-FR" sz="3200" dirty="0">
                <a:solidFill>
                  <a:schemeClr val="bg1"/>
                </a:solidFill>
                <a:latin typeface="+mj-lt"/>
              </a:rPr>
              <a:t>Software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4A19891B-4B6B-0332-ACED-0261FDFE152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91250" y="4339207"/>
            <a:ext cx="2085975" cy="141974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r-FR" sz="3200" dirty="0">
                <a:latin typeface="+mj-lt"/>
              </a:rPr>
              <a:t>BW &amp; </a:t>
            </a:r>
            <a:r>
              <a:rPr lang="fr-FR" sz="3200" dirty="0" err="1">
                <a:latin typeface="+mj-lt"/>
              </a:rPr>
              <a:t>Latency</a:t>
            </a:r>
            <a:endParaRPr lang="fr-FR" sz="3200" dirty="0">
              <a:latin typeface="+mj-lt"/>
            </a:endParaRP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55E0DF47-1DB6-0E64-A738-72D733C0B32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Ethernet has a </a:t>
            </a:r>
            <a:r>
              <a:rPr lang="fr-FR" dirty="0" err="1">
                <a:solidFill>
                  <a:schemeClr val="bg1"/>
                </a:solidFill>
              </a:rPr>
              <a:t>vast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Ecosystem</a:t>
            </a:r>
            <a:r>
              <a:rPr lang="fr-FR" dirty="0">
                <a:solidFill>
                  <a:schemeClr val="bg1"/>
                </a:solidFill>
              </a:rPr>
              <a:t> of components, </a:t>
            </a:r>
            <a:r>
              <a:rPr lang="fr-FR" dirty="0" err="1">
                <a:solidFill>
                  <a:schemeClr val="bg1"/>
                </a:solidFill>
              </a:rPr>
              <a:t>makers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thus</a:t>
            </a:r>
            <a:r>
              <a:rPr lang="fr-FR" dirty="0">
                <a:solidFill>
                  <a:schemeClr val="bg1"/>
                </a:solidFill>
              </a:rPr>
              <a:t> a large volume to </a:t>
            </a:r>
            <a:r>
              <a:rPr lang="fr-FR" dirty="0" err="1">
                <a:solidFill>
                  <a:schemeClr val="bg1"/>
                </a:solidFill>
              </a:rPr>
              <a:t>decrease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costs</a:t>
            </a:r>
            <a:r>
              <a:rPr lang="fr-FR" dirty="0">
                <a:solidFill>
                  <a:schemeClr val="bg1"/>
                </a:solidFill>
              </a:rPr>
              <a:t> while </a:t>
            </a:r>
            <a:r>
              <a:rPr lang="fr-FR" dirty="0" err="1">
                <a:solidFill>
                  <a:schemeClr val="bg1"/>
                </a:solidFill>
              </a:rPr>
              <a:t>increasing</a:t>
            </a:r>
            <a:r>
              <a:rPr lang="fr-FR" dirty="0">
                <a:solidFill>
                  <a:schemeClr val="bg1"/>
                </a:solidFill>
              </a:rPr>
              <a:t> speeds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Cost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also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matter</a:t>
            </a:r>
            <a:r>
              <a:rPr lang="fr-FR" dirty="0">
                <a:solidFill>
                  <a:schemeClr val="bg1"/>
                </a:solidFill>
              </a:rPr>
              <a:t> of </a:t>
            </a:r>
            <a:r>
              <a:rPr lang="fr-FR" dirty="0" err="1">
                <a:solidFill>
                  <a:schemeClr val="bg1"/>
                </a:solidFill>
              </a:rPr>
              <a:t>topology</a:t>
            </a:r>
            <a:r>
              <a:rPr lang="fr-FR" dirty="0">
                <a:solidFill>
                  <a:schemeClr val="bg1"/>
                </a:solidFill>
              </a:rPr>
              <a:t> &amp; </a:t>
            </a:r>
            <a:r>
              <a:rPr lang="fr-FR" dirty="0" err="1">
                <a:solidFill>
                  <a:schemeClr val="bg1"/>
                </a:solidFill>
              </a:rPr>
              <a:t>density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higher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density</a:t>
            </a:r>
            <a:r>
              <a:rPr lang="fr-FR" dirty="0">
                <a:solidFill>
                  <a:schemeClr val="bg1"/>
                </a:solidFill>
              </a:rPr>
              <a:t> = </a:t>
            </a:r>
            <a:r>
              <a:rPr lang="fr-FR" dirty="0" err="1">
                <a:solidFill>
                  <a:schemeClr val="bg1"/>
                </a:solidFill>
              </a:rPr>
              <a:t>less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cabling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costs</a:t>
            </a:r>
            <a:r>
              <a:rPr lang="fr-FR" dirty="0">
                <a:solidFill>
                  <a:schemeClr val="bg1"/>
                </a:solidFill>
              </a:rPr>
              <a:t> (and vice versa)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45BAFE2-7E0A-3F33-71D9-B03ACC32AD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6D43"/>
                </a:solidFill>
              </a:rPr>
              <a:t>Ethernet </a:t>
            </a:r>
            <a:r>
              <a:rPr lang="fr-FR" dirty="0" err="1">
                <a:solidFill>
                  <a:srgbClr val="FF6D43"/>
                </a:solidFill>
              </a:rPr>
              <a:t>is</a:t>
            </a:r>
            <a:r>
              <a:rPr lang="fr-FR" dirty="0">
                <a:solidFill>
                  <a:srgbClr val="FF6D43"/>
                </a:solidFill>
              </a:rPr>
              <a:t> not </a:t>
            </a:r>
            <a:r>
              <a:rPr lang="fr-FR" dirty="0" err="1">
                <a:solidFill>
                  <a:srgbClr val="FF6D43"/>
                </a:solidFill>
              </a:rPr>
              <a:t>designed</a:t>
            </a:r>
            <a:r>
              <a:rPr lang="fr-FR" dirty="0">
                <a:solidFill>
                  <a:srgbClr val="FF6D43"/>
                </a:solidFill>
              </a:rPr>
              <a:t> for large scale (10s of </a:t>
            </a:r>
            <a:r>
              <a:rPr lang="fr-FR" dirty="0" err="1">
                <a:solidFill>
                  <a:srgbClr val="FF6D43"/>
                </a:solidFill>
              </a:rPr>
              <a:t>thousands</a:t>
            </a:r>
            <a:r>
              <a:rPr lang="fr-FR" dirty="0">
                <a:solidFill>
                  <a:srgbClr val="FF6D43"/>
                </a:solidFill>
              </a:rPr>
              <a:t>) </a:t>
            </a:r>
            <a:r>
              <a:rPr lang="fr-FR" dirty="0" err="1">
                <a:solidFill>
                  <a:srgbClr val="FF6D43"/>
                </a:solidFill>
              </a:rPr>
              <a:t>coordinated</a:t>
            </a:r>
            <a:r>
              <a:rPr lang="fr-FR" dirty="0">
                <a:solidFill>
                  <a:srgbClr val="FF6D43"/>
                </a:solidFill>
              </a:rPr>
              <a:t> </a:t>
            </a:r>
            <a:r>
              <a:rPr lang="fr-FR" dirty="0" err="1">
                <a:solidFill>
                  <a:srgbClr val="FF6D43"/>
                </a:solidFill>
              </a:rPr>
              <a:t>bursty</a:t>
            </a:r>
            <a:r>
              <a:rPr lang="fr-FR" dirty="0">
                <a:solidFill>
                  <a:srgbClr val="FF6D43"/>
                </a:solidFill>
              </a:rPr>
              <a:t> </a:t>
            </a:r>
            <a:r>
              <a:rPr lang="fr-FR" dirty="0" err="1">
                <a:solidFill>
                  <a:srgbClr val="FF6D43"/>
                </a:solidFill>
              </a:rPr>
              <a:t>traffic</a:t>
            </a:r>
            <a:r>
              <a:rPr lang="fr-FR" dirty="0">
                <a:solidFill>
                  <a:srgbClr val="FF6D4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6D43"/>
                </a:solidFill>
              </a:rPr>
              <a:t>Very efficient Congestion management </a:t>
            </a:r>
            <a:r>
              <a:rPr lang="fr-FR" dirty="0" err="1">
                <a:solidFill>
                  <a:srgbClr val="FF6D43"/>
                </a:solidFill>
              </a:rPr>
              <a:t>is</a:t>
            </a:r>
            <a:r>
              <a:rPr lang="fr-FR" dirty="0">
                <a:solidFill>
                  <a:srgbClr val="FF6D43"/>
                </a:solidFill>
              </a:rPr>
              <a:t> </a:t>
            </a:r>
            <a:r>
              <a:rPr lang="fr-FR" dirty="0" err="1">
                <a:solidFill>
                  <a:srgbClr val="FF6D43"/>
                </a:solidFill>
              </a:rPr>
              <a:t>required</a:t>
            </a:r>
            <a:r>
              <a:rPr lang="fr-FR" dirty="0">
                <a:solidFill>
                  <a:srgbClr val="FF6D43"/>
                </a:solidFill>
              </a:rPr>
              <a:t>, </a:t>
            </a:r>
            <a:r>
              <a:rPr lang="fr-FR" dirty="0" err="1">
                <a:solidFill>
                  <a:srgbClr val="FF6D43"/>
                </a:solidFill>
              </a:rPr>
              <a:t>hence</a:t>
            </a:r>
            <a:r>
              <a:rPr lang="fr-FR" dirty="0">
                <a:solidFill>
                  <a:srgbClr val="FF6D43"/>
                </a:solidFill>
              </a:rPr>
              <a:t>  </a:t>
            </a:r>
            <a:r>
              <a:rPr lang="fr-FR" dirty="0" err="1">
                <a:solidFill>
                  <a:srgbClr val="FF6D43"/>
                </a:solidFill>
              </a:rPr>
              <a:t>Lossles</a:t>
            </a:r>
            <a:r>
              <a:rPr lang="fr-FR" dirty="0">
                <a:solidFill>
                  <a:srgbClr val="FF6D43"/>
                </a:solidFill>
              </a:rPr>
              <a:t> and QoS (</a:t>
            </a:r>
            <a:r>
              <a:rPr lang="fr-FR" dirty="0" err="1">
                <a:solidFill>
                  <a:srgbClr val="FF6D43"/>
                </a:solidFill>
              </a:rPr>
              <a:t>traffic</a:t>
            </a:r>
            <a:r>
              <a:rPr lang="fr-FR" dirty="0">
                <a:solidFill>
                  <a:srgbClr val="FF6D43"/>
                </a:solidFill>
              </a:rPr>
              <a:t> classes) 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54D062FB-3EF1-76DF-0AB9-FEDF87705F3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RoCE</a:t>
            </a:r>
            <a:r>
              <a:rPr lang="fr-FR" dirty="0">
                <a:solidFill>
                  <a:schemeClr val="bg1"/>
                </a:solidFill>
              </a:rPr>
              <a:t> has limitations and large scale RDMA in </a:t>
            </a:r>
            <a:r>
              <a:rPr lang="fr-FR" dirty="0" err="1">
                <a:solidFill>
                  <a:schemeClr val="bg1"/>
                </a:solidFill>
              </a:rPr>
              <a:t>ScaleUP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ScaleOUT</a:t>
            </a:r>
            <a:r>
              <a:rPr lang="fr-FR" dirty="0">
                <a:solidFill>
                  <a:schemeClr val="bg1"/>
                </a:solidFill>
              </a:rPr>
              <a:t> environnement </a:t>
            </a:r>
            <a:r>
              <a:rPr lang="fr-FR" dirty="0" err="1">
                <a:solidFill>
                  <a:schemeClr val="bg1"/>
                </a:solidFill>
              </a:rPr>
              <a:t>needs</a:t>
            </a:r>
            <a:r>
              <a:rPr lang="fr-FR" dirty="0">
                <a:solidFill>
                  <a:schemeClr val="bg1"/>
                </a:solidFill>
              </a:rPr>
              <a:t> an </a:t>
            </a:r>
            <a:r>
              <a:rPr lang="fr-FR" dirty="0" err="1">
                <a:solidFill>
                  <a:schemeClr val="bg1"/>
                </a:solidFill>
              </a:rPr>
              <a:t>evolution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HPC and AI types of </a:t>
            </a:r>
            <a:r>
              <a:rPr lang="fr-FR" dirty="0" err="1">
                <a:solidFill>
                  <a:schemeClr val="bg1"/>
                </a:solidFill>
              </a:rPr>
              <a:t>semantics</a:t>
            </a:r>
            <a:r>
              <a:rPr lang="fr-FR" dirty="0">
                <a:solidFill>
                  <a:schemeClr val="bg1"/>
                </a:solidFill>
              </a:rPr>
              <a:t> are </a:t>
            </a:r>
            <a:r>
              <a:rPr lang="fr-FR" dirty="0" err="1">
                <a:solidFill>
                  <a:schemeClr val="bg1"/>
                </a:solidFill>
              </a:rPr>
              <a:t>quite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similar</a:t>
            </a:r>
            <a:r>
              <a:rPr lang="fr-FR" dirty="0">
                <a:solidFill>
                  <a:schemeClr val="bg1"/>
                </a:solidFill>
              </a:rPr>
              <a:t> (collective </a:t>
            </a:r>
            <a:r>
              <a:rPr lang="fr-FR" dirty="0" err="1">
                <a:solidFill>
                  <a:schemeClr val="bg1"/>
                </a:solidFill>
              </a:rPr>
              <a:t>operations</a:t>
            </a:r>
            <a:r>
              <a:rPr lang="fr-FR" dirty="0">
                <a:solidFill>
                  <a:schemeClr val="bg1"/>
                </a:solidFill>
              </a:rPr>
              <a:t>) and can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implemented</a:t>
            </a:r>
            <a:r>
              <a:rPr lang="fr-FR" dirty="0">
                <a:solidFill>
                  <a:schemeClr val="bg1"/>
                </a:solidFill>
              </a:rPr>
              <a:t> on top of </a:t>
            </a:r>
            <a:r>
              <a:rPr lang="fr-FR" dirty="0" err="1">
                <a:solidFill>
                  <a:schemeClr val="bg1"/>
                </a:solidFill>
              </a:rPr>
              <a:t>existing</a:t>
            </a:r>
            <a:r>
              <a:rPr lang="fr-FR" dirty="0">
                <a:solidFill>
                  <a:schemeClr val="bg1"/>
                </a:solidFill>
              </a:rPr>
              <a:t> APIs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8BE33594-8CBD-81E7-4AD1-DCBD694C680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Ethernet </a:t>
            </a:r>
            <a:r>
              <a:rPr lang="fr-FR" dirty="0" err="1">
                <a:solidFill>
                  <a:schemeClr val="bg1"/>
                </a:solidFill>
              </a:rPr>
              <a:t>requires</a:t>
            </a:r>
            <a:r>
              <a:rPr lang="fr-FR" dirty="0">
                <a:solidFill>
                  <a:schemeClr val="bg1"/>
                </a:solidFill>
              </a:rPr>
              <a:t> changes to </a:t>
            </a:r>
            <a:r>
              <a:rPr lang="fr-FR" dirty="0" err="1">
                <a:solidFill>
                  <a:schemeClr val="bg1"/>
                </a:solidFill>
              </a:rPr>
              <a:t>reach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low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latencies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HPC &amp; AI have different </a:t>
            </a:r>
            <a:r>
              <a:rPr lang="fr-FR" dirty="0" err="1">
                <a:solidFill>
                  <a:schemeClr val="bg1"/>
                </a:solidFill>
              </a:rPr>
              <a:t>traffic</a:t>
            </a:r>
            <a:r>
              <a:rPr lang="fr-FR" dirty="0">
                <a:solidFill>
                  <a:schemeClr val="bg1"/>
                </a:solidFill>
              </a:rPr>
              <a:t> patterns but are </a:t>
            </a:r>
            <a:r>
              <a:rPr lang="fr-FR" dirty="0" err="1">
                <a:solidFill>
                  <a:schemeClr val="bg1"/>
                </a:solidFill>
              </a:rPr>
              <a:t>using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equivalent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packet</a:t>
            </a:r>
            <a:r>
              <a:rPr lang="fr-FR" dirty="0">
                <a:solidFill>
                  <a:schemeClr val="bg1"/>
                </a:solidFill>
              </a:rPr>
              <a:t> sizes (large)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Low </a:t>
            </a:r>
            <a:r>
              <a:rPr lang="fr-FR" dirty="0" err="1">
                <a:solidFill>
                  <a:schemeClr val="bg1"/>
                </a:solidFill>
              </a:rPr>
              <a:t>latency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a must for HPC, </a:t>
            </a:r>
            <a:r>
              <a:rPr lang="fr-FR" dirty="0" err="1">
                <a:solidFill>
                  <a:schemeClr val="bg1"/>
                </a:solidFill>
              </a:rPr>
              <a:t>will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for AI when BW </a:t>
            </a:r>
            <a:r>
              <a:rPr lang="fr-FR" dirty="0" err="1">
                <a:solidFill>
                  <a:schemeClr val="bg1"/>
                </a:solidFill>
              </a:rPr>
              <a:t>will</a:t>
            </a:r>
            <a:r>
              <a:rPr lang="fr-FR" dirty="0">
                <a:solidFill>
                  <a:schemeClr val="bg1"/>
                </a:solidFill>
              </a:rPr>
              <a:t> have </a:t>
            </a:r>
            <a:r>
              <a:rPr lang="fr-FR" dirty="0" err="1">
                <a:solidFill>
                  <a:schemeClr val="bg1"/>
                </a:solidFill>
              </a:rPr>
              <a:t>reached</a:t>
            </a:r>
            <a:r>
              <a:rPr lang="fr-FR" dirty="0">
                <a:solidFill>
                  <a:schemeClr val="bg1"/>
                </a:solidFill>
              </a:rPr>
              <a:t> a </a:t>
            </a:r>
            <a:r>
              <a:rPr lang="fr-FR" dirty="0" err="1">
                <a:solidFill>
                  <a:schemeClr val="bg1"/>
                </a:solidFill>
              </a:rPr>
              <a:t>limit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1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940CF77-627F-8736-5396-7CFB3C5F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UEC &amp; BXI</a:t>
            </a:r>
            <a:endParaRPr lang="fr-FR" dirty="0">
              <a:solidFill>
                <a:srgbClr val="FF6D43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46F26A-16D4-57F7-4938-649BDAAB9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Ultra Ethernet Consortium </a:t>
            </a:r>
          </a:p>
        </p:txBody>
      </p:sp>
      <p:sp>
        <p:nvSpPr>
          <p:cNvPr id="31" name="Espace réservé du contenu 4">
            <a:extLst>
              <a:ext uri="{FF2B5EF4-FFF2-40B4-BE49-F238E27FC236}">
                <a16:creationId xmlns:a16="http://schemas.microsoft.com/office/drawing/2014/main" id="{DCCEA2A2-CE32-DD20-93AB-0B7379EFB267}"/>
              </a:ext>
            </a:extLst>
          </p:cNvPr>
          <p:cNvSpPr txBox="1">
            <a:spLocks/>
          </p:cNvSpPr>
          <p:nvPr/>
        </p:nvSpPr>
        <p:spPr>
          <a:xfrm>
            <a:off x="914401" y="1467489"/>
            <a:ext cx="10181755" cy="939973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0" algn="ctr">
              <a:buNone/>
            </a:pPr>
            <a:r>
              <a:rPr lang="fr-FR" sz="2400" b="1"/>
              <a:t>EVIDEN </a:t>
            </a:r>
            <a:r>
              <a:rPr lang="fr-FR" sz="2400" b="1" err="1"/>
              <a:t>is</a:t>
            </a:r>
            <a:r>
              <a:rPr lang="fr-FR" sz="2400" b="1"/>
              <a:t> a </a:t>
            </a:r>
            <a:r>
              <a:rPr lang="fr-FR" sz="2400" b="1" err="1"/>
              <a:t>founding</a:t>
            </a:r>
            <a:r>
              <a:rPr lang="fr-FR" sz="2400" b="1"/>
              <a:t> and </a:t>
            </a:r>
            <a:r>
              <a:rPr lang="fr-FR" sz="2400" b="1" err="1"/>
              <a:t>board</a:t>
            </a:r>
            <a:r>
              <a:rPr lang="fr-FR" sz="2400" b="1"/>
              <a:t> </a:t>
            </a:r>
            <a:r>
              <a:rPr lang="fr-FR" sz="2400" b="1" err="1"/>
              <a:t>member</a:t>
            </a:r>
            <a:r>
              <a:rPr lang="fr-FR" sz="2400" b="1"/>
              <a:t> of the UEC</a:t>
            </a:r>
          </a:p>
          <a:p>
            <a:pPr marL="216000" lvl="1" indent="0" algn="ctr">
              <a:buNone/>
            </a:pPr>
            <a:r>
              <a:rPr lang="fr-FR" sz="2400" b="1"/>
              <a:t>The </a:t>
            </a:r>
            <a:r>
              <a:rPr lang="fr-FR" sz="2400" b="1" err="1"/>
              <a:t>only</a:t>
            </a:r>
            <a:r>
              <a:rPr lang="fr-FR" sz="2400" b="1"/>
              <a:t> </a:t>
            </a:r>
            <a:r>
              <a:rPr lang="fr-FR" sz="2400" b="1" err="1"/>
              <a:t>European</a:t>
            </a:r>
            <a:r>
              <a:rPr lang="fr-FR" sz="2400" b="1"/>
              <a:t> </a:t>
            </a:r>
            <a:r>
              <a:rPr lang="fr-FR" sz="2400" b="1" err="1"/>
              <a:t>company</a:t>
            </a:r>
            <a:r>
              <a:rPr lang="fr-FR" sz="2400" b="1"/>
              <a:t> in the consortium</a:t>
            </a:r>
          </a:p>
          <a:p>
            <a:pPr marL="216000" lvl="1" indent="0" algn="ctr">
              <a:buNone/>
            </a:pPr>
            <a:endParaRPr lang="fr-FR" sz="2400"/>
          </a:p>
          <a:p>
            <a:pPr algn="ctr"/>
            <a:endParaRPr lang="fr-FR" sz="2400"/>
          </a:p>
        </p:txBody>
      </p:sp>
      <p:pic>
        <p:nvPicPr>
          <p:cNvPr id="61" name="Picture 8">
            <a:extLst>
              <a:ext uri="{FF2B5EF4-FFF2-40B4-BE49-F238E27FC236}">
                <a16:creationId xmlns:a16="http://schemas.microsoft.com/office/drawing/2014/main" id="{5507FD2C-68F6-5D4D-D653-F5EB941B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42" y="2910220"/>
            <a:ext cx="1777558" cy="2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Advanced Micro Devices, Inc. logo.">
            <a:extLst>
              <a:ext uri="{FF2B5EF4-FFF2-40B4-BE49-F238E27FC236}">
                <a16:creationId xmlns:a16="http://schemas.microsoft.com/office/drawing/2014/main" id="{434C6CC9-9754-8906-B0E9-CDA3F407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70" y="2882349"/>
            <a:ext cx="1403353" cy="3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>
            <a:extLst>
              <a:ext uri="{FF2B5EF4-FFF2-40B4-BE49-F238E27FC236}">
                <a16:creationId xmlns:a16="http://schemas.microsoft.com/office/drawing/2014/main" id="{86B5ED43-E54B-329A-A1EC-799B4AFC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42" y="2910220"/>
            <a:ext cx="1777558" cy="2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2">
            <a:extLst>
              <a:ext uri="{FF2B5EF4-FFF2-40B4-BE49-F238E27FC236}">
                <a16:creationId xmlns:a16="http://schemas.microsoft.com/office/drawing/2014/main" id="{D38E7724-4FDB-6F36-CAA2-D020BA76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66" y="4056889"/>
            <a:ext cx="2232761" cy="30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4">
            <a:extLst>
              <a:ext uri="{FF2B5EF4-FFF2-40B4-BE49-F238E27FC236}">
                <a16:creationId xmlns:a16="http://schemas.microsoft.com/office/drawing/2014/main" id="{5622F164-6FD0-28AA-6CA5-FD61A55C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51" y="3866434"/>
            <a:ext cx="1301141" cy="68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429A29-9DB9-86EB-FC06-C38034722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73" y="3865533"/>
            <a:ext cx="1632896" cy="687859"/>
          </a:xfrm>
          <a:prstGeom prst="rect">
            <a:avLst/>
          </a:prstGeom>
        </p:spPr>
      </p:pic>
      <p:pic>
        <p:nvPicPr>
          <p:cNvPr id="1029" name="Picture 16">
            <a:extLst>
              <a:ext uri="{FF2B5EF4-FFF2-40B4-BE49-F238E27FC236}">
                <a16:creationId xmlns:a16="http://schemas.microsoft.com/office/drawing/2014/main" id="{05D5DC5E-E4EA-5DC2-4186-56219D12F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67" y="5279647"/>
            <a:ext cx="1221958" cy="4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8">
            <a:extLst>
              <a:ext uri="{FF2B5EF4-FFF2-40B4-BE49-F238E27FC236}">
                <a16:creationId xmlns:a16="http://schemas.microsoft.com/office/drawing/2014/main" id="{5DC8ED04-71A5-7569-E87A-1A18BC55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34" y="5356197"/>
            <a:ext cx="1653975" cy="3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0" descr="A square divided into four sub-squares, colored red-orange, green, yellow and blue (clockwise), with the company name appearing to its right">
            <a:extLst>
              <a:ext uri="{FF2B5EF4-FFF2-40B4-BE49-F238E27FC236}">
                <a16:creationId xmlns:a16="http://schemas.microsoft.com/office/drawing/2014/main" id="{1396FD05-6C29-48D8-2D2E-D534761F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73" y="5340817"/>
            <a:ext cx="1632896" cy="3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20">
            <a:extLst>
              <a:ext uri="{FF2B5EF4-FFF2-40B4-BE49-F238E27FC236}">
                <a16:creationId xmlns:a16="http://schemas.microsoft.com/office/drawing/2014/main" id="{D4859B99-0E8C-0DB1-6A59-C87765AA12C8}"/>
              </a:ext>
            </a:extLst>
          </p:cNvPr>
          <p:cNvCxnSpPr/>
          <p:nvPr/>
        </p:nvCxnSpPr>
        <p:spPr>
          <a:xfrm>
            <a:off x="914401" y="3617215"/>
            <a:ext cx="101817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21">
            <a:extLst>
              <a:ext uri="{FF2B5EF4-FFF2-40B4-BE49-F238E27FC236}">
                <a16:creationId xmlns:a16="http://schemas.microsoft.com/office/drawing/2014/main" id="{82F5CD15-3252-256B-F34F-B270DFC2E234}"/>
              </a:ext>
            </a:extLst>
          </p:cNvPr>
          <p:cNvCxnSpPr/>
          <p:nvPr/>
        </p:nvCxnSpPr>
        <p:spPr>
          <a:xfrm>
            <a:off x="914401" y="4889834"/>
            <a:ext cx="101817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22">
            <a:extLst>
              <a:ext uri="{FF2B5EF4-FFF2-40B4-BE49-F238E27FC236}">
                <a16:creationId xmlns:a16="http://schemas.microsoft.com/office/drawing/2014/main" id="{CFA9B40B-F5E2-8AB6-6276-CCC47130A896}"/>
              </a:ext>
            </a:extLst>
          </p:cNvPr>
          <p:cNvCxnSpPr>
            <a:cxnSpLocks/>
          </p:cNvCxnSpPr>
          <p:nvPr/>
        </p:nvCxnSpPr>
        <p:spPr>
          <a:xfrm rot="16200000">
            <a:off x="3719120" y="3075981"/>
            <a:ext cx="706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23">
            <a:extLst>
              <a:ext uri="{FF2B5EF4-FFF2-40B4-BE49-F238E27FC236}">
                <a16:creationId xmlns:a16="http://schemas.microsoft.com/office/drawing/2014/main" id="{0A08F7AF-3C6F-D0CC-B265-A5A0AFB22EC3}"/>
              </a:ext>
            </a:extLst>
          </p:cNvPr>
          <p:cNvCxnSpPr>
            <a:cxnSpLocks/>
          </p:cNvCxnSpPr>
          <p:nvPr/>
        </p:nvCxnSpPr>
        <p:spPr>
          <a:xfrm rot="16200000">
            <a:off x="3644987" y="4253524"/>
            <a:ext cx="8543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24">
            <a:extLst>
              <a:ext uri="{FF2B5EF4-FFF2-40B4-BE49-F238E27FC236}">
                <a16:creationId xmlns:a16="http://schemas.microsoft.com/office/drawing/2014/main" id="{E3679360-C620-3CD6-6D4B-46A860EA903F}"/>
              </a:ext>
            </a:extLst>
          </p:cNvPr>
          <p:cNvCxnSpPr>
            <a:cxnSpLocks/>
          </p:cNvCxnSpPr>
          <p:nvPr/>
        </p:nvCxnSpPr>
        <p:spPr>
          <a:xfrm rot="16200000">
            <a:off x="3644988" y="5521594"/>
            <a:ext cx="8543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Connector 25">
            <a:extLst>
              <a:ext uri="{FF2B5EF4-FFF2-40B4-BE49-F238E27FC236}">
                <a16:creationId xmlns:a16="http://schemas.microsoft.com/office/drawing/2014/main" id="{78D6D0DD-AE7C-446C-F790-9A9540CCC14C}"/>
              </a:ext>
            </a:extLst>
          </p:cNvPr>
          <p:cNvCxnSpPr>
            <a:cxnSpLocks/>
          </p:cNvCxnSpPr>
          <p:nvPr/>
        </p:nvCxnSpPr>
        <p:spPr>
          <a:xfrm rot="16200000">
            <a:off x="7397356" y="3075982"/>
            <a:ext cx="7060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26">
            <a:extLst>
              <a:ext uri="{FF2B5EF4-FFF2-40B4-BE49-F238E27FC236}">
                <a16:creationId xmlns:a16="http://schemas.microsoft.com/office/drawing/2014/main" id="{2A7AA41D-73D0-1D11-B784-51111EBAB272}"/>
              </a:ext>
            </a:extLst>
          </p:cNvPr>
          <p:cNvCxnSpPr>
            <a:cxnSpLocks/>
          </p:cNvCxnSpPr>
          <p:nvPr/>
        </p:nvCxnSpPr>
        <p:spPr>
          <a:xfrm rot="16200000">
            <a:off x="7323223" y="4253525"/>
            <a:ext cx="8543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27">
            <a:extLst>
              <a:ext uri="{FF2B5EF4-FFF2-40B4-BE49-F238E27FC236}">
                <a16:creationId xmlns:a16="http://schemas.microsoft.com/office/drawing/2014/main" id="{605943E0-51FF-DEB4-A513-5E5EDCA1223D}"/>
              </a:ext>
            </a:extLst>
          </p:cNvPr>
          <p:cNvCxnSpPr>
            <a:cxnSpLocks/>
          </p:cNvCxnSpPr>
          <p:nvPr/>
        </p:nvCxnSpPr>
        <p:spPr>
          <a:xfrm rot="16200000">
            <a:off x="7323224" y="5521595"/>
            <a:ext cx="85430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Image 1047" descr="Une image contenant texte, vaisselle, assiette, clipart&#10;&#10;Description générée automatiquement">
            <a:extLst>
              <a:ext uri="{FF2B5EF4-FFF2-40B4-BE49-F238E27FC236}">
                <a16:creationId xmlns:a16="http://schemas.microsoft.com/office/drawing/2014/main" id="{3A46FEFC-81D0-C96C-E2A4-5C52BB9B62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39" y="2764581"/>
            <a:ext cx="1847199" cy="5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1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F95338C-362C-4ACD-4AAB-9EE808F08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B82661B4-3736-08E0-68AF-48A90F24E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Eric Eppe</a:t>
            </a:r>
          </a:p>
          <a:p>
            <a:r>
              <a:rPr lang="fr-FR" dirty="0"/>
              <a:t>eric.eppe@eviden.com</a:t>
            </a:r>
          </a:p>
        </p:txBody>
      </p:sp>
    </p:spTree>
    <p:extLst>
      <p:ext uri="{BB962C8B-B14F-4D97-AF65-F5344CB8AC3E}">
        <p14:creationId xmlns:p14="http://schemas.microsoft.com/office/powerpoint/2010/main" val="2189614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pinC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6D43"/>
      </a:accent1>
      <a:accent2>
        <a:srgbClr val="002D3C"/>
      </a:accent2>
      <a:accent3>
        <a:srgbClr val="ECECED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Eviden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viden Orange">
      <a:srgbClr val="FF6D43"/>
    </a:custClr>
    <a:custClr name="Deep Blue">
      <a:srgbClr val="002D3C"/>
    </a:custClr>
    <a:custClr name="Light Gray">
      <a:srgbClr val="ECECED"/>
    </a:custClr>
    <a:custClr name="Black">
      <a:srgbClr val="000000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zione standard1" id="{14BD2DDF-DC9B-E944-BA53-D93706CC390A}" vid="{E2B10489-C9B7-AB4F-A0F9-9B2A6A88A696}"/>
    </a:ext>
  </a:extLst>
</a:theme>
</file>

<file path=ppt/theme/theme2.xml><?xml version="1.0" encoding="utf-8"?>
<a:theme xmlns:a="http://schemas.openxmlformats.org/drawingml/2006/main" name="Group_Internal_Dark">
  <a:themeElements>
    <a:clrScheme name="New Atos Colors">
      <a:dk1>
        <a:srgbClr val="0F0F0F"/>
      </a:dk1>
      <a:lt1>
        <a:sysClr val="window" lastClr="FFFFFF"/>
      </a:lt1>
      <a:dk2>
        <a:srgbClr val="0F0F0F"/>
      </a:dk2>
      <a:lt2>
        <a:srgbClr val="FFFFFF"/>
      </a:lt2>
      <a:accent1>
        <a:srgbClr val="0596FF"/>
      </a:accent1>
      <a:accent2>
        <a:srgbClr val="A375FF"/>
      </a:accent2>
      <a:accent3>
        <a:srgbClr val="FF5269"/>
      </a:accent3>
      <a:accent4>
        <a:srgbClr val="00A39B"/>
      </a:accent4>
      <a:accent5>
        <a:srgbClr val="B88D00"/>
      </a:accent5>
      <a:accent6>
        <a:srgbClr val="2B2B2B"/>
      </a:accent6>
      <a:hlink>
        <a:srgbClr val="0596FF"/>
      </a:hlink>
      <a:folHlink>
        <a:srgbClr val="68C0FF"/>
      </a:folHlink>
    </a:clrScheme>
    <a:fontScheme name="Atos Black">
      <a:majorFont>
        <a:latin typeface="Raleway SemiBold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Atos Blue">
      <a:srgbClr val="0596FF"/>
    </a:custClr>
    <a:custClr name="Atos Purple">
      <a:srgbClr val="A375FF"/>
    </a:custClr>
    <a:custClr name="Atos Red">
      <a:srgbClr val="FF5269"/>
    </a:custClr>
    <a:custClr name="Atos Green">
      <a:srgbClr val="00A39B"/>
    </a:custClr>
    <a:custClr name="Atos Yellow">
      <a:srgbClr val="B88D00"/>
    </a:custClr>
    <a:custClr name="Atos Grey">
      <a:srgbClr val="2B2B2B"/>
    </a:custClr>
  </a:custClrLst>
  <a:extLst>
    <a:ext uri="{05A4C25C-085E-4340-85A3-A5531E510DB2}">
      <thm15:themeFamily xmlns:thm15="http://schemas.microsoft.com/office/thememl/2012/main" name="Atos Group Template_Internal_Dark &amp; Light.potx" id="{C6A30C34-87FF-46D2-B2A9-8D3D01D07AA6}" vid="{164DBF31-3E98-483E-B115-0580001C07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7EA48DEF8C84BAE46806370E12C71" ma:contentTypeVersion="5" ma:contentTypeDescription="Create a new document." ma:contentTypeScope="" ma:versionID="232593001983f751cb51152c811818b0">
  <xsd:schema xmlns:xsd="http://www.w3.org/2001/XMLSchema" xmlns:xs="http://www.w3.org/2001/XMLSchema" xmlns:p="http://schemas.microsoft.com/office/2006/metadata/properties" xmlns:ns2="ef0fa16c-904d-42f5-be1f-102f05ecc580" xmlns:ns3="e0c9d071-9695-45f2-aaed-56b80ff8008c" targetNamespace="http://schemas.microsoft.com/office/2006/metadata/properties" ma:root="true" ma:fieldsID="b88b794ad4a9a777af62421e2649304f" ns2:_="" ns3:_="">
    <xsd:import namespace="ef0fa16c-904d-42f5-be1f-102f05ecc580"/>
    <xsd:import namespace="e0c9d071-9695-45f2-aaed-56b80ff80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a16c-904d-42f5-be1f-102f05ecc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9d071-9695-45f2-aaed-56b80ff800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12887D-4E4C-4B70-BBCE-B8F6945F1AFD}">
  <ds:schemaRefs>
    <ds:schemaRef ds:uri="e0c9d071-9695-45f2-aaed-56b80ff8008c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ef0fa16c-904d-42f5-be1f-102f05ecc58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034363-CF7D-435E-BA49-C87AEC9A5F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65AF2A-0A22-4B82-9D7D-F4EFBFE09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fa16c-904d-42f5-be1f-102f05ecc580"/>
    <ds:schemaRef ds:uri="e0c9d071-9695-45f2-aaed-56b80ff800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</Words>
  <Application>Microsoft Office PowerPoint</Application>
  <PresentationFormat>Grand écran</PresentationFormat>
  <Paragraphs>93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6" baseType="lpstr">
      <vt:lpstr>Arial</vt:lpstr>
      <vt:lpstr>Calibri</vt:lpstr>
      <vt:lpstr>Lucida Sans Unicode</vt:lpstr>
      <vt:lpstr>Montserrat</vt:lpstr>
      <vt:lpstr>Montserrat Bold</vt:lpstr>
      <vt:lpstr>Montserrat Medium</vt:lpstr>
      <vt:lpstr>Montserrat Regular</vt:lpstr>
      <vt:lpstr>Montserrat SemiBold</vt:lpstr>
      <vt:lpstr>Raleway Light</vt:lpstr>
      <vt:lpstr>Raleway Medium</vt:lpstr>
      <vt:lpstr>Raleway SemiBold</vt:lpstr>
      <vt:lpstr>Raleway-SemiBold</vt:lpstr>
      <vt:lpstr>Segoe UI Semilight</vt:lpstr>
      <vt:lpstr>Stag Sans Light</vt:lpstr>
      <vt:lpstr>Verdana</vt:lpstr>
      <vt:lpstr>Tema di Office</vt:lpstr>
      <vt:lpstr>Group_Internal_Dark</vt:lpstr>
      <vt:lpstr>           Ethernet-based interconnect, the critical crossroads for HPC &amp; AI networking at scale  (exforum112s1) </vt:lpstr>
      <vt:lpstr>2023 Best kept secret</vt:lpstr>
      <vt:lpstr>2023 Best kept secret</vt:lpstr>
      <vt:lpstr>2023 Best kept secret</vt:lpstr>
      <vt:lpstr>High Speed Networking for large scale HPC &amp; AI/ML</vt:lpstr>
      <vt:lpstr>High Speed Networking for large scale HPC &amp; AI/ML</vt:lpstr>
      <vt:lpstr>Ethernet Based Interconnect</vt:lpstr>
      <vt:lpstr>UEC &amp; BXI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IVANO PULLANO</dc:creator>
  <cp:lastModifiedBy>ERIC EPPE</cp:lastModifiedBy>
  <cp:revision>3</cp:revision>
  <dcterms:created xsi:type="dcterms:W3CDTF">2023-04-06T10:34:10Z</dcterms:created>
  <dcterms:modified xsi:type="dcterms:W3CDTF">2023-10-05T23:03:33Z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2022-12-06T15:10:26Z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591c6078-1e6e-47cf-9dcd-c9f0b244fce3</vt:lpwstr>
  </property>
  <property fmtid="{D5CDD505-2E9C-101B-9397-08002B2CF9AE}" pid="8" name="MSIP_Label_e463cba9-5f6c-478d-9329-7b2295e4e8ed_ContentBits">
    <vt:lpwstr>0</vt:lpwstr>
  </property>
  <property fmtid="{D5CDD505-2E9C-101B-9397-08002B2CF9AE}" pid="9" name="ContentTypeId">
    <vt:lpwstr>0x0101004D37EA48DEF8C84BAE46806370E12C71</vt:lpwstr>
  </property>
</Properties>
</file>